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55"/>
  </p:notesMasterIdLst>
  <p:sldIdLst>
    <p:sldId id="256" r:id="rId2"/>
    <p:sldId id="258" r:id="rId3"/>
    <p:sldId id="262" r:id="rId4"/>
    <p:sldId id="309" r:id="rId5"/>
    <p:sldId id="310" r:id="rId6"/>
    <p:sldId id="261" r:id="rId7"/>
    <p:sldId id="268" r:id="rId8"/>
    <p:sldId id="311" r:id="rId9"/>
    <p:sldId id="269" r:id="rId10"/>
    <p:sldId id="259" r:id="rId11"/>
    <p:sldId id="277" r:id="rId12"/>
    <p:sldId id="283" r:id="rId13"/>
    <p:sldId id="312" r:id="rId14"/>
    <p:sldId id="316" r:id="rId15"/>
    <p:sldId id="313" r:id="rId16"/>
    <p:sldId id="317" r:id="rId17"/>
    <p:sldId id="314" r:id="rId18"/>
    <p:sldId id="318" r:id="rId19"/>
    <p:sldId id="315" r:id="rId20"/>
    <p:sldId id="336" r:id="rId21"/>
    <p:sldId id="337" r:id="rId22"/>
    <p:sldId id="338" r:id="rId23"/>
    <p:sldId id="339" r:id="rId24"/>
    <p:sldId id="340" r:id="rId25"/>
    <p:sldId id="319" r:id="rId26"/>
    <p:sldId id="320" r:id="rId27"/>
    <p:sldId id="321" r:id="rId28"/>
    <p:sldId id="322" r:id="rId29"/>
    <p:sldId id="323" r:id="rId30"/>
    <p:sldId id="347" r:id="rId31"/>
    <p:sldId id="324" r:id="rId32"/>
    <p:sldId id="348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41" r:id="rId45"/>
    <p:sldId id="342" r:id="rId46"/>
    <p:sldId id="343" r:id="rId47"/>
    <p:sldId id="344" r:id="rId48"/>
    <p:sldId id="345" r:id="rId49"/>
    <p:sldId id="346" r:id="rId50"/>
    <p:sldId id="349" r:id="rId51"/>
    <p:sldId id="350" r:id="rId52"/>
    <p:sldId id="351" r:id="rId53"/>
    <p:sldId id="260" r:id="rId5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Fredoka One" panose="02000000000000000000" pitchFamily="2" charset="0"/>
      <p:regular r:id="rId60"/>
    </p:embeddedFont>
    <p:embeddedFont>
      <p:font typeface="Raleway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4E78B7-0AD7-4ABE-9C00-8A36D963F307}">
  <a:tblStyle styleId="{D04E78B7-0AD7-4ABE-9C00-8A36D963F3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22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9653453a32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9653453a32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08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4232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961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0218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9653453a32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9653453a32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752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360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093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9653453a32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9653453a32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365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9653453a3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9653453a3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173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887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2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66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9653453a3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9653453a3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9653453a32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9653453a32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ceba84788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ceba84788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s and descriptions">
  <p:cSld name="CUSTOM_4">
    <p:bg>
      <p:bgPr>
        <a:solidFill>
          <a:schemeClr val="accent3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2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3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5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6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7"/>
          </p:nvPr>
        </p:nvSpPr>
        <p:spPr>
          <a:xfrm>
            <a:off x="6562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8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9"/>
          </p:nvPr>
        </p:nvSpPr>
        <p:spPr>
          <a:xfrm>
            <a:off x="33613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3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4"/>
          </p:nvPr>
        </p:nvSpPr>
        <p:spPr>
          <a:xfrm>
            <a:off x="60664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5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16" hasCustomPrompt="1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17" hasCustomPrompt="1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18" hasCustomPrompt="1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19" hasCustomPrompt="1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0" hasCustomPrompt="1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1" hasCustomPrompt="1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8">
    <p:bg>
      <p:bgPr>
        <a:solidFill>
          <a:schemeClr val="accent3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1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156" name="Google Shape;156;p2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7">
    <p:bg>
      <p:bgPr>
        <a:solidFill>
          <a:schemeClr val="accent3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0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472" name="Google Shape;472;p30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30"/>
          <p:cNvSpPr txBox="1">
            <a:spLocks noGrp="1"/>
          </p:cNvSpPr>
          <p:nvPr>
            <p:ph type="title"/>
          </p:nvPr>
        </p:nvSpPr>
        <p:spPr>
          <a:xfrm>
            <a:off x="2414850" y="163640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30"/>
          <p:cNvSpPr txBox="1">
            <a:spLocks noGrp="1"/>
          </p:cNvSpPr>
          <p:nvPr>
            <p:ph type="subTitle" idx="1"/>
          </p:nvPr>
        </p:nvSpPr>
        <p:spPr>
          <a:xfrm>
            <a:off x="2414850" y="2800586"/>
            <a:ext cx="4314300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9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"/>
          <p:cNvSpPr txBox="1">
            <a:spLocks noGrp="1"/>
          </p:cNvSpPr>
          <p:nvPr>
            <p:ph type="title"/>
          </p:nvPr>
        </p:nvSpPr>
        <p:spPr>
          <a:xfrm>
            <a:off x="4078375" y="1169350"/>
            <a:ext cx="4634700" cy="22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32"/>
          <p:cNvSpPr txBox="1">
            <a:spLocks noGrp="1"/>
          </p:cNvSpPr>
          <p:nvPr>
            <p:ph type="subTitle" idx="1"/>
          </p:nvPr>
        </p:nvSpPr>
        <p:spPr>
          <a:xfrm>
            <a:off x="4078375" y="3419050"/>
            <a:ext cx="3203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20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3"/>
          <p:cNvSpPr txBox="1">
            <a:spLocks noGrp="1"/>
          </p:cNvSpPr>
          <p:nvPr>
            <p:ph type="subTitle" idx="1"/>
          </p:nvPr>
        </p:nvSpPr>
        <p:spPr>
          <a:xfrm>
            <a:off x="656250" y="193853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8" name="Google Shape;488;p33"/>
          <p:cNvSpPr txBox="1">
            <a:spLocks noGrp="1"/>
          </p:cNvSpPr>
          <p:nvPr>
            <p:ph type="subTitle" idx="2"/>
          </p:nvPr>
        </p:nvSpPr>
        <p:spPr>
          <a:xfrm>
            <a:off x="3361337" y="3977725"/>
            <a:ext cx="24213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33"/>
          <p:cNvSpPr txBox="1">
            <a:spLocks noGrp="1"/>
          </p:cNvSpPr>
          <p:nvPr>
            <p:ph type="subTitle" idx="3"/>
          </p:nvPr>
        </p:nvSpPr>
        <p:spPr>
          <a:xfrm>
            <a:off x="652775" y="3990032"/>
            <a:ext cx="24213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33"/>
          <p:cNvSpPr txBox="1">
            <a:spLocks noGrp="1"/>
          </p:cNvSpPr>
          <p:nvPr>
            <p:ph type="subTitle" idx="4"/>
          </p:nvPr>
        </p:nvSpPr>
        <p:spPr>
          <a:xfrm>
            <a:off x="6069925" y="3990032"/>
            <a:ext cx="24213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33"/>
          <p:cNvSpPr txBox="1">
            <a:spLocks noGrp="1"/>
          </p:cNvSpPr>
          <p:nvPr>
            <p:ph type="subTitle" idx="5"/>
          </p:nvPr>
        </p:nvSpPr>
        <p:spPr>
          <a:xfrm>
            <a:off x="3361350" y="2265759"/>
            <a:ext cx="242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2" name="Google Shape;492;p33"/>
          <p:cNvSpPr txBox="1">
            <a:spLocks noGrp="1"/>
          </p:cNvSpPr>
          <p:nvPr>
            <p:ph type="subTitle" idx="6"/>
          </p:nvPr>
        </p:nvSpPr>
        <p:spPr>
          <a:xfrm>
            <a:off x="3361350" y="193853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3" name="Google Shape;493;p33"/>
          <p:cNvSpPr txBox="1">
            <a:spLocks noGrp="1"/>
          </p:cNvSpPr>
          <p:nvPr>
            <p:ph type="subTitle" idx="7"/>
          </p:nvPr>
        </p:nvSpPr>
        <p:spPr>
          <a:xfrm>
            <a:off x="6066450" y="2254434"/>
            <a:ext cx="242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4" name="Google Shape;494;p33"/>
          <p:cNvSpPr txBox="1">
            <a:spLocks noGrp="1"/>
          </p:cNvSpPr>
          <p:nvPr>
            <p:ph type="subTitle" idx="8"/>
          </p:nvPr>
        </p:nvSpPr>
        <p:spPr>
          <a:xfrm>
            <a:off x="6066450" y="193853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5" name="Google Shape;495;p33"/>
          <p:cNvSpPr txBox="1">
            <a:spLocks noGrp="1"/>
          </p:cNvSpPr>
          <p:nvPr>
            <p:ph type="subTitle" idx="9"/>
          </p:nvPr>
        </p:nvSpPr>
        <p:spPr>
          <a:xfrm>
            <a:off x="656250" y="2275447"/>
            <a:ext cx="242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6" name="Google Shape;496;p33"/>
          <p:cNvSpPr txBox="1">
            <a:spLocks noGrp="1"/>
          </p:cNvSpPr>
          <p:nvPr>
            <p:ph type="subTitle" idx="13"/>
          </p:nvPr>
        </p:nvSpPr>
        <p:spPr>
          <a:xfrm>
            <a:off x="656250" y="366011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7" name="Google Shape;497;p33"/>
          <p:cNvSpPr txBox="1">
            <a:spLocks noGrp="1"/>
          </p:cNvSpPr>
          <p:nvPr>
            <p:ph type="subTitle" idx="14"/>
          </p:nvPr>
        </p:nvSpPr>
        <p:spPr>
          <a:xfrm>
            <a:off x="3361350" y="366011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8" name="Google Shape;498;p33"/>
          <p:cNvSpPr txBox="1">
            <a:spLocks noGrp="1"/>
          </p:cNvSpPr>
          <p:nvPr>
            <p:ph type="subTitle" idx="15"/>
          </p:nvPr>
        </p:nvSpPr>
        <p:spPr>
          <a:xfrm>
            <a:off x="6066450" y="366011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9" name="Google Shape;499;p33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12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 rot="1379863">
            <a:off x="70508" y="-2722483"/>
            <a:ext cx="9675891" cy="9454917"/>
            <a:chOff x="1786775" y="1002200"/>
            <a:chExt cx="3861800" cy="3712875"/>
          </a:xfrm>
        </p:grpSpPr>
        <p:sp>
          <p:nvSpPr>
            <p:cNvPr id="26" name="Google Shape;26;p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221188" y="1980750"/>
            <a:ext cx="20058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5352950" y="2616288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2"/>
          </p:nvPr>
        </p:nvSpPr>
        <p:spPr>
          <a:xfrm>
            <a:off x="5352950" y="1894263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3"/>
          </p:nvPr>
        </p:nvSpPr>
        <p:spPr>
          <a:xfrm>
            <a:off x="5352950" y="1172225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4"/>
          </p:nvPr>
        </p:nvSpPr>
        <p:spPr>
          <a:xfrm>
            <a:off x="5352950" y="3338875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1202875" y="1025725"/>
            <a:ext cx="67383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2860875" y="2486020"/>
            <a:ext cx="3422100" cy="3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 rot="4368625">
            <a:off x="8372040" y="3442794"/>
            <a:ext cx="349198" cy="3491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/>
          <p:nvPr/>
        </p:nvSpPr>
        <p:spPr>
          <a:xfrm rot="4357755">
            <a:off x="8166845" y="3324003"/>
            <a:ext cx="122591" cy="1225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551550" y="405250"/>
            <a:ext cx="573900" cy="573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455550" y="979150"/>
            <a:ext cx="134400" cy="13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8596175" y="315100"/>
            <a:ext cx="225000" cy="22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71" name="Google Shape;71;p1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1327050" y="1598088"/>
            <a:ext cx="6489900" cy="131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1327050" y="2945463"/>
            <a:ext cx="64899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bg>
      <p:bgPr>
        <a:solidFill>
          <a:schemeClr val="accent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4"/>
          <p:cNvGrpSpPr/>
          <p:nvPr/>
        </p:nvGrpSpPr>
        <p:grpSpPr>
          <a:xfrm rot="1351513">
            <a:off x="-417957" y="-2365234"/>
            <a:ext cx="9979855" cy="9594854"/>
            <a:chOff x="1786775" y="1002200"/>
            <a:chExt cx="3861800" cy="3712875"/>
          </a:xfrm>
        </p:grpSpPr>
        <p:sp>
          <p:nvSpPr>
            <p:cNvPr id="82" name="Google Shape;82;p1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3" r:id="rId11"/>
    <p:sldLayoutId id="2147483667" r:id="rId12"/>
    <p:sldLayoutId id="2147483673" r:id="rId13"/>
    <p:sldLayoutId id="2147483676" r:id="rId14"/>
    <p:sldLayoutId id="2147483678" r:id="rId15"/>
    <p:sldLayoutId id="2147483679" r:id="rId16"/>
    <p:sldLayoutId id="214748368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PERANCANGAN DAN IMPLEMENTASI MASTER DATA MODUL PENELITIAN PADA SISTEM INFORMASI LPPM</a:t>
            </a:r>
            <a:endParaRPr sz="2400" dirty="0"/>
          </a:p>
        </p:txBody>
      </p:sp>
      <p:sp>
        <p:nvSpPr>
          <p:cNvPr id="538" name="Google Shape;538;p43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2072009 – Juan Sterling Martua</a:t>
            </a:r>
          </a:p>
        </p:txBody>
      </p:sp>
      <p:sp>
        <p:nvSpPr>
          <p:cNvPr id="539" name="Google Shape;539;p43"/>
          <p:cNvSpPr/>
          <p:nvPr/>
        </p:nvSpPr>
        <p:spPr>
          <a:xfrm>
            <a:off x="8744835" y="1740294"/>
            <a:ext cx="125548" cy="125309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43"/>
          <p:cNvGrpSpPr/>
          <p:nvPr/>
        </p:nvGrpSpPr>
        <p:grpSpPr>
          <a:xfrm>
            <a:off x="3985938" y="1810951"/>
            <a:ext cx="4984663" cy="2847244"/>
            <a:chOff x="911375" y="1466875"/>
            <a:chExt cx="5837525" cy="3334400"/>
          </a:xfrm>
        </p:grpSpPr>
        <p:sp>
          <p:nvSpPr>
            <p:cNvPr id="541" name="Google Shape;541;p43"/>
            <p:cNvSpPr/>
            <p:nvPr/>
          </p:nvSpPr>
          <p:spPr>
            <a:xfrm>
              <a:off x="2808825" y="1520075"/>
              <a:ext cx="3212100" cy="2152025"/>
            </a:xfrm>
            <a:custGeom>
              <a:avLst/>
              <a:gdLst/>
              <a:ahLst/>
              <a:cxnLst/>
              <a:rect l="l" t="t" r="r" b="b"/>
              <a:pathLst>
                <a:path w="128484" h="86081" extrusionOk="0">
                  <a:moveTo>
                    <a:pt x="1" y="0"/>
                  </a:moveTo>
                  <a:lnTo>
                    <a:pt x="1" y="86081"/>
                  </a:lnTo>
                  <a:lnTo>
                    <a:pt x="128483" y="86081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2808825" y="1520075"/>
              <a:ext cx="3212100" cy="215075"/>
            </a:xfrm>
            <a:custGeom>
              <a:avLst/>
              <a:gdLst/>
              <a:ahLst/>
              <a:cxnLst/>
              <a:rect l="l" t="t" r="r" b="b"/>
              <a:pathLst>
                <a:path w="128484" h="8603" extrusionOk="0">
                  <a:moveTo>
                    <a:pt x="1" y="0"/>
                  </a:moveTo>
                  <a:lnTo>
                    <a:pt x="1" y="8602"/>
                  </a:lnTo>
                  <a:lnTo>
                    <a:pt x="128483" y="8602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2886350" y="1603625"/>
              <a:ext cx="62625" cy="51950"/>
            </a:xfrm>
            <a:custGeom>
              <a:avLst/>
              <a:gdLst/>
              <a:ahLst/>
              <a:cxnLst/>
              <a:rect l="l" t="t" r="r" b="b"/>
              <a:pathLst>
                <a:path w="2505" h="2078" extrusionOk="0">
                  <a:moveTo>
                    <a:pt x="1456" y="0"/>
                  </a:moveTo>
                  <a:cubicBezTo>
                    <a:pt x="1437" y="0"/>
                    <a:pt x="1418" y="1"/>
                    <a:pt x="1398" y="2"/>
                  </a:cubicBezTo>
                  <a:cubicBezTo>
                    <a:pt x="456" y="2"/>
                    <a:pt x="0" y="1157"/>
                    <a:pt x="699" y="1795"/>
                  </a:cubicBezTo>
                  <a:cubicBezTo>
                    <a:pt x="913" y="1990"/>
                    <a:pt x="1167" y="2078"/>
                    <a:pt x="1414" y="2078"/>
                  </a:cubicBezTo>
                  <a:cubicBezTo>
                    <a:pt x="1975" y="2078"/>
                    <a:pt x="2504" y="1629"/>
                    <a:pt x="2462" y="974"/>
                  </a:cubicBezTo>
                  <a:cubicBezTo>
                    <a:pt x="2433" y="416"/>
                    <a:pt x="2006" y="0"/>
                    <a:pt x="1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9706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6" y="0"/>
                    <a:pt x="1418" y="1"/>
                    <a:pt x="1399" y="2"/>
                  </a:cubicBezTo>
                  <a:cubicBezTo>
                    <a:pt x="457" y="2"/>
                    <a:pt x="1" y="1157"/>
                    <a:pt x="670" y="1795"/>
                  </a:cubicBezTo>
                  <a:cubicBezTo>
                    <a:pt x="883" y="1990"/>
                    <a:pt x="1137" y="2078"/>
                    <a:pt x="1384" y="2078"/>
                  </a:cubicBezTo>
                  <a:cubicBezTo>
                    <a:pt x="1946" y="2078"/>
                    <a:pt x="2475" y="1629"/>
                    <a:pt x="2433" y="974"/>
                  </a:cubicBezTo>
                  <a:cubicBezTo>
                    <a:pt x="2403" y="416"/>
                    <a:pt x="1977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30542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5" y="0"/>
                    <a:pt x="1417" y="1"/>
                    <a:pt x="1399" y="2"/>
                  </a:cubicBezTo>
                  <a:cubicBezTo>
                    <a:pt x="456" y="2"/>
                    <a:pt x="0" y="1157"/>
                    <a:pt x="700" y="1795"/>
                  </a:cubicBezTo>
                  <a:cubicBezTo>
                    <a:pt x="904" y="1990"/>
                    <a:pt x="1151" y="2078"/>
                    <a:pt x="1394" y="2078"/>
                  </a:cubicBezTo>
                  <a:cubicBezTo>
                    <a:pt x="1945" y="2078"/>
                    <a:pt x="2474" y="1629"/>
                    <a:pt x="2432" y="974"/>
                  </a:cubicBezTo>
                  <a:cubicBezTo>
                    <a:pt x="2403" y="416"/>
                    <a:pt x="1976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6158425" y="1466875"/>
              <a:ext cx="351875" cy="369325"/>
            </a:xfrm>
            <a:custGeom>
              <a:avLst/>
              <a:gdLst/>
              <a:ahLst/>
              <a:cxnLst/>
              <a:rect l="l" t="t" r="r" b="b"/>
              <a:pathLst>
                <a:path w="14075" h="14773" extrusionOk="0">
                  <a:moveTo>
                    <a:pt x="7053" y="1"/>
                  </a:moveTo>
                  <a:cubicBezTo>
                    <a:pt x="5016" y="1"/>
                    <a:pt x="3344" y="1764"/>
                    <a:pt x="3344" y="3952"/>
                  </a:cubicBezTo>
                  <a:cubicBezTo>
                    <a:pt x="3314" y="5533"/>
                    <a:pt x="4226" y="6992"/>
                    <a:pt x="5715" y="7630"/>
                  </a:cubicBezTo>
                  <a:cubicBezTo>
                    <a:pt x="1" y="8511"/>
                    <a:pt x="244" y="14712"/>
                    <a:pt x="244" y="14712"/>
                  </a:cubicBezTo>
                  <a:lnTo>
                    <a:pt x="13770" y="14773"/>
                  </a:lnTo>
                  <a:cubicBezTo>
                    <a:pt x="13770" y="14773"/>
                    <a:pt x="14074" y="8511"/>
                    <a:pt x="8390" y="7660"/>
                  </a:cubicBezTo>
                  <a:cubicBezTo>
                    <a:pt x="9849" y="6992"/>
                    <a:pt x="10791" y="5563"/>
                    <a:pt x="10761" y="3982"/>
                  </a:cubicBezTo>
                  <a:cubicBezTo>
                    <a:pt x="10761" y="1794"/>
                    <a:pt x="9120" y="1"/>
                    <a:pt x="70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911375" y="4541400"/>
              <a:ext cx="5837525" cy="5325"/>
            </a:xfrm>
            <a:custGeom>
              <a:avLst/>
              <a:gdLst/>
              <a:ahLst/>
              <a:cxnLst/>
              <a:rect l="l" t="t" r="r" b="b"/>
              <a:pathLst>
                <a:path w="233501" h="213" extrusionOk="0">
                  <a:moveTo>
                    <a:pt x="116750" y="0"/>
                  </a:moveTo>
                  <a:cubicBezTo>
                    <a:pt x="52281" y="0"/>
                    <a:pt x="1" y="30"/>
                    <a:pt x="1" y="122"/>
                  </a:cubicBezTo>
                  <a:cubicBezTo>
                    <a:pt x="1" y="182"/>
                    <a:pt x="52281" y="213"/>
                    <a:pt x="116750" y="213"/>
                  </a:cubicBezTo>
                  <a:cubicBezTo>
                    <a:pt x="181250" y="213"/>
                    <a:pt x="233500" y="152"/>
                    <a:pt x="233500" y="122"/>
                  </a:cubicBezTo>
                  <a:cubicBezTo>
                    <a:pt x="233500" y="61"/>
                    <a:pt x="181250" y="0"/>
                    <a:pt x="116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2101375" y="1686475"/>
              <a:ext cx="3435500" cy="2856450"/>
            </a:xfrm>
            <a:custGeom>
              <a:avLst/>
              <a:gdLst/>
              <a:ahLst/>
              <a:cxnLst/>
              <a:rect l="l" t="t" r="r" b="b"/>
              <a:pathLst>
                <a:path w="137420" h="114258" extrusionOk="0">
                  <a:moveTo>
                    <a:pt x="4043" y="1"/>
                  </a:moveTo>
                  <a:cubicBezTo>
                    <a:pt x="1824" y="1"/>
                    <a:pt x="0" y="1794"/>
                    <a:pt x="0" y="4044"/>
                  </a:cubicBezTo>
                  <a:lnTo>
                    <a:pt x="0" y="95413"/>
                  </a:lnTo>
                  <a:cubicBezTo>
                    <a:pt x="0" y="97632"/>
                    <a:pt x="1824" y="99425"/>
                    <a:pt x="4043" y="99425"/>
                  </a:cubicBezTo>
                  <a:lnTo>
                    <a:pt x="53679" y="99425"/>
                  </a:lnTo>
                  <a:cubicBezTo>
                    <a:pt x="53679" y="99425"/>
                    <a:pt x="56840" y="109212"/>
                    <a:pt x="47053" y="114258"/>
                  </a:cubicBezTo>
                  <a:lnTo>
                    <a:pt x="93467" y="114258"/>
                  </a:lnTo>
                  <a:cubicBezTo>
                    <a:pt x="93467" y="114258"/>
                    <a:pt x="82433" y="110458"/>
                    <a:pt x="85260" y="99425"/>
                  </a:cubicBezTo>
                  <a:lnTo>
                    <a:pt x="133377" y="99425"/>
                  </a:lnTo>
                  <a:cubicBezTo>
                    <a:pt x="135626" y="99425"/>
                    <a:pt x="137419" y="97632"/>
                    <a:pt x="137419" y="95413"/>
                  </a:cubicBezTo>
                  <a:lnTo>
                    <a:pt x="137419" y="4044"/>
                  </a:lnTo>
                  <a:cubicBezTo>
                    <a:pt x="137419" y="1794"/>
                    <a:pt x="135626" y="1"/>
                    <a:pt x="1333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3734975" y="3912725"/>
              <a:ext cx="161625" cy="121325"/>
            </a:xfrm>
            <a:custGeom>
              <a:avLst/>
              <a:gdLst/>
              <a:ahLst/>
              <a:cxnLst/>
              <a:rect l="l" t="t" r="r" b="b"/>
              <a:pathLst>
                <a:path w="6465" h="4853" extrusionOk="0">
                  <a:moveTo>
                    <a:pt x="3236" y="0"/>
                  </a:moveTo>
                  <a:cubicBezTo>
                    <a:pt x="1379" y="0"/>
                    <a:pt x="0" y="2116"/>
                    <a:pt x="1375" y="4083"/>
                  </a:cubicBezTo>
                  <a:cubicBezTo>
                    <a:pt x="1436" y="4144"/>
                    <a:pt x="1496" y="4235"/>
                    <a:pt x="1588" y="4296"/>
                  </a:cubicBezTo>
                  <a:cubicBezTo>
                    <a:pt x="2143" y="4684"/>
                    <a:pt x="2709" y="4852"/>
                    <a:pt x="3235" y="4852"/>
                  </a:cubicBezTo>
                  <a:cubicBezTo>
                    <a:pt x="5098" y="4852"/>
                    <a:pt x="6465" y="2737"/>
                    <a:pt x="5114" y="770"/>
                  </a:cubicBezTo>
                  <a:cubicBezTo>
                    <a:pt x="5053" y="679"/>
                    <a:pt x="4962" y="618"/>
                    <a:pt x="4870" y="557"/>
                  </a:cubicBezTo>
                  <a:cubicBezTo>
                    <a:pt x="4322" y="169"/>
                    <a:pt x="3760" y="0"/>
                    <a:pt x="32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2174325" y="1823275"/>
              <a:ext cx="3282750" cy="1947600"/>
            </a:xfrm>
            <a:custGeom>
              <a:avLst/>
              <a:gdLst/>
              <a:ahLst/>
              <a:cxnLst/>
              <a:rect l="l" t="t" r="r" b="b"/>
              <a:pathLst>
                <a:path w="131310" h="77904" extrusionOk="0">
                  <a:moveTo>
                    <a:pt x="1246" y="0"/>
                  </a:moveTo>
                  <a:cubicBezTo>
                    <a:pt x="547" y="0"/>
                    <a:pt x="0" y="547"/>
                    <a:pt x="0" y="1246"/>
                  </a:cubicBezTo>
                  <a:lnTo>
                    <a:pt x="0" y="76658"/>
                  </a:lnTo>
                  <a:cubicBezTo>
                    <a:pt x="0" y="77357"/>
                    <a:pt x="547" y="77904"/>
                    <a:pt x="1246" y="77904"/>
                  </a:cubicBezTo>
                  <a:lnTo>
                    <a:pt x="130063" y="77904"/>
                  </a:lnTo>
                  <a:cubicBezTo>
                    <a:pt x="130763" y="77904"/>
                    <a:pt x="131310" y="77357"/>
                    <a:pt x="131310" y="76658"/>
                  </a:cubicBezTo>
                  <a:lnTo>
                    <a:pt x="131310" y="1246"/>
                  </a:lnTo>
                  <a:cubicBezTo>
                    <a:pt x="131310" y="547"/>
                    <a:pt x="130763" y="0"/>
                    <a:pt x="13006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2172057" y="1966892"/>
              <a:ext cx="3282868" cy="1804775"/>
            </a:xfrm>
            <a:custGeom>
              <a:avLst/>
              <a:gdLst/>
              <a:ahLst/>
              <a:cxnLst/>
              <a:rect l="l" t="t" r="r" b="b"/>
              <a:pathLst>
                <a:path w="131341" h="72191" extrusionOk="0">
                  <a:moveTo>
                    <a:pt x="1" y="1"/>
                  </a:moveTo>
                  <a:lnTo>
                    <a:pt x="1" y="72190"/>
                  </a:lnTo>
                  <a:lnTo>
                    <a:pt x="131341" y="72190"/>
                  </a:lnTo>
                  <a:lnTo>
                    <a:pt x="131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2382525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57" y="1"/>
                    <a:pt x="1" y="1125"/>
                    <a:pt x="669" y="1794"/>
                  </a:cubicBezTo>
                  <a:cubicBezTo>
                    <a:pt x="874" y="1999"/>
                    <a:pt x="1131" y="2091"/>
                    <a:pt x="1386" y="2091"/>
                  </a:cubicBezTo>
                  <a:cubicBezTo>
                    <a:pt x="1929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2223700" y="1872650"/>
              <a:ext cx="60825" cy="52275"/>
            </a:xfrm>
            <a:custGeom>
              <a:avLst/>
              <a:gdLst/>
              <a:ahLst/>
              <a:cxnLst/>
              <a:rect l="l" t="t" r="r" b="b"/>
              <a:pathLst>
                <a:path w="2433" h="2091" extrusionOk="0">
                  <a:moveTo>
                    <a:pt x="1399" y="1"/>
                  </a:moveTo>
                  <a:cubicBezTo>
                    <a:pt x="457" y="1"/>
                    <a:pt x="1" y="1125"/>
                    <a:pt x="639" y="1794"/>
                  </a:cubicBezTo>
                  <a:cubicBezTo>
                    <a:pt x="853" y="1999"/>
                    <a:pt x="1114" y="2091"/>
                    <a:pt x="1370" y="2091"/>
                  </a:cubicBezTo>
                  <a:cubicBezTo>
                    <a:pt x="1913" y="2091"/>
                    <a:pt x="2433" y="1675"/>
                    <a:pt x="2433" y="1034"/>
                  </a:cubicBezTo>
                  <a:cubicBezTo>
                    <a:pt x="2433" y="457"/>
                    <a:pt x="1977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2299700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87" y="1"/>
                    <a:pt x="1" y="1125"/>
                    <a:pt x="669" y="1794"/>
                  </a:cubicBezTo>
                  <a:cubicBezTo>
                    <a:pt x="883" y="1999"/>
                    <a:pt x="1144" y="2091"/>
                    <a:pt x="1400" y="2091"/>
                  </a:cubicBezTo>
                  <a:cubicBezTo>
                    <a:pt x="1943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3431175" y="2621900"/>
              <a:ext cx="255350" cy="32700"/>
            </a:xfrm>
            <a:custGeom>
              <a:avLst/>
              <a:gdLst/>
              <a:ahLst/>
              <a:cxnLst/>
              <a:rect l="l" t="t" r="r" b="b"/>
              <a:pathLst>
                <a:path w="1021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10214" y="1308"/>
                  </a:lnTo>
                  <a:lnTo>
                    <a:pt x="102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3431175" y="2726025"/>
              <a:ext cx="1205975" cy="543325"/>
            </a:xfrm>
            <a:custGeom>
              <a:avLst/>
              <a:gdLst/>
              <a:ahLst/>
              <a:cxnLst/>
              <a:rect l="l" t="t" r="r" b="b"/>
              <a:pathLst>
                <a:path w="48239" h="21733" extrusionOk="0">
                  <a:moveTo>
                    <a:pt x="1" y="0"/>
                  </a:moveTo>
                  <a:lnTo>
                    <a:pt x="1" y="21733"/>
                  </a:lnTo>
                  <a:lnTo>
                    <a:pt x="48239" y="21733"/>
                  </a:lnTo>
                  <a:lnTo>
                    <a:pt x="482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3474500" y="2879500"/>
              <a:ext cx="1104900" cy="343500"/>
            </a:xfrm>
            <a:custGeom>
              <a:avLst/>
              <a:gdLst/>
              <a:ahLst/>
              <a:cxnLst/>
              <a:rect l="l" t="t" r="r" b="b"/>
              <a:pathLst>
                <a:path w="44196" h="13740" extrusionOk="0">
                  <a:moveTo>
                    <a:pt x="13648" y="1"/>
                  </a:moveTo>
                  <a:lnTo>
                    <a:pt x="0" y="13740"/>
                  </a:lnTo>
                  <a:lnTo>
                    <a:pt x="44196" y="13740"/>
                  </a:lnTo>
                  <a:lnTo>
                    <a:pt x="31885" y="4743"/>
                  </a:lnTo>
                  <a:lnTo>
                    <a:pt x="25502" y="10457"/>
                  </a:lnTo>
                  <a:lnTo>
                    <a:pt x="136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4034525" y="2889400"/>
              <a:ext cx="94250" cy="80550"/>
            </a:xfrm>
            <a:custGeom>
              <a:avLst/>
              <a:gdLst/>
              <a:ahLst/>
              <a:cxnLst/>
              <a:rect l="l" t="t" r="r" b="b"/>
              <a:pathLst>
                <a:path w="3770" h="3222" extrusionOk="0">
                  <a:moveTo>
                    <a:pt x="2159" y="0"/>
                  </a:moveTo>
                  <a:cubicBezTo>
                    <a:pt x="730" y="0"/>
                    <a:pt x="1" y="1733"/>
                    <a:pt x="1034" y="2736"/>
                  </a:cubicBezTo>
                  <a:cubicBezTo>
                    <a:pt x="1360" y="3072"/>
                    <a:pt x="1763" y="3221"/>
                    <a:pt x="2159" y="3221"/>
                  </a:cubicBezTo>
                  <a:cubicBezTo>
                    <a:pt x="2981" y="3221"/>
                    <a:pt x="3770" y="2575"/>
                    <a:pt x="3770" y="1611"/>
                  </a:cubicBezTo>
                  <a:cubicBezTo>
                    <a:pt x="3770" y="699"/>
                    <a:pt x="3071" y="0"/>
                    <a:pt x="21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3473725" y="2767050"/>
              <a:ext cx="1109475" cy="458225"/>
            </a:xfrm>
            <a:custGeom>
              <a:avLst/>
              <a:gdLst/>
              <a:ahLst/>
              <a:cxnLst/>
              <a:rect l="l" t="t" r="r" b="b"/>
              <a:pathLst>
                <a:path w="44379" h="18329" extrusionOk="0">
                  <a:moveTo>
                    <a:pt x="244" y="0"/>
                  </a:moveTo>
                  <a:lnTo>
                    <a:pt x="1" y="122"/>
                  </a:lnTo>
                  <a:lnTo>
                    <a:pt x="1" y="2584"/>
                  </a:lnTo>
                  <a:lnTo>
                    <a:pt x="1" y="4985"/>
                  </a:lnTo>
                  <a:lnTo>
                    <a:pt x="1" y="9666"/>
                  </a:lnTo>
                  <a:cubicBezTo>
                    <a:pt x="31" y="12706"/>
                    <a:pt x="31" y="15563"/>
                    <a:pt x="31" y="18238"/>
                  </a:cubicBezTo>
                  <a:lnTo>
                    <a:pt x="31" y="18329"/>
                  </a:lnTo>
                  <a:lnTo>
                    <a:pt x="244" y="18329"/>
                  </a:lnTo>
                  <a:lnTo>
                    <a:pt x="32129" y="18268"/>
                  </a:lnTo>
                  <a:lnTo>
                    <a:pt x="40944" y="18268"/>
                  </a:lnTo>
                  <a:lnTo>
                    <a:pt x="31977" y="18238"/>
                  </a:lnTo>
                  <a:lnTo>
                    <a:pt x="458" y="18177"/>
                  </a:lnTo>
                  <a:lnTo>
                    <a:pt x="458" y="18177"/>
                  </a:lnTo>
                  <a:cubicBezTo>
                    <a:pt x="487" y="15558"/>
                    <a:pt x="487" y="12732"/>
                    <a:pt x="487" y="9727"/>
                  </a:cubicBezTo>
                  <a:lnTo>
                    <a:pt x="487" y="5046"/>
                  </a:lnTo>
                  <a:lnTo>
                    <a:pt x="487" y="274"/>
                  </a:lnTo>
                  <a:lnTo>
                    <a:pt x="43924" y="274"/>
                  </a:lnTo>
                  <a:cubicBezTo>
                    <a:pt x="43984" y="5644"/>
                    <a:pt x="44014" y="10140"/>
                    <a:pt x="44044" y="13283"/>
                  </a:cubicBezTo>
                  <a:cubicBezTo>
                    <a:pt x="44075" y="14864"/>
                    <a:pt x="44105" y="16110"/>
                    <a:pt x="44105" y="16992"/>
                  </a:cubicBezTo>
                  <a:cubicBezTo>
                    <a:pt x="44105" y="17387"/>
                    <a:pt x="44105" y="17721"/>
                    <a:pt x="44105" y="17964"/>
                  </a:cubicBezTo>
                  <a:lnTo>
                    <a:pt x="44105" y="18207"/>
                  </a:lnTo>
                  <a:cubicBezTo>
                    <a:pt x="44105" y="18238"/>
                    <a:pt x="44105" y="18268"/>
                    <a:pt x="44105" y="18299"/>
                  </a:cubicBezTo>
                  <a:cubicBezTo>
                    <a:pt x="44135" y="18299"/>
                    <a:pt x="44166" y="18207"/>
                    <a:pt x="44166" y="18147"/>
                  </a:cubicBezTo>
                  <a:lnTo>
                    <a:pt x="44166" y="17903"/>
                  </a:lnTo>
                  <a:cubicBezTo>
                    <a:pt x="44196" y="17660"/>
                    <a:pt x="44196" y="17356"/>
                    <a:pt x="44196" y="16931"/>
                  </a:cubicBezTo>
                  <a:cubicBezTo>
                    <a:pt x="44227" y="16080"/>
                    <a:pt x="44227" y="14833"/>
                    <a:pt x="44257" y="13283"/>
                  </a:cubicBezTo>
                  <a:cubicBezTo>
                    <a:pt x="44287" y="10092"/>
                    <a:pt x="44318" y="5532"/>
                    <a:pt x="44379" y="92"/>
                  </a:cubicBezTo>
                  <a:lnTo>
                    <a:pt x="4437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3438775" y="3386350"/>
              <a:ext cx="110975" cy="95075"/>
            </a:xfrm>
            <a:custGeom>
              <a:avLst/>
              <a:gdLst/>
              <a:ahLst/>
              <a:cxnLst/>
              <a:rect l="l" t="t" r="r" b="b"/>
              <a:pathLst>
                <a:path w="4439" h="3803" extrusionOk="0">
                  <a:moveTo>
                    <a:pt x="2554" y="1"/>
                  </a:moveTo>
                  <a:cubicBezTo>
                    <a:pt x="852" y="1"/>
                    <a:pt x="1" y="2037"/>
                    <a:pt x="1186" y="3223"/>
                  </a:cubicBezTo>
                  <a:cubicBezTo>
                    <a:pt x="1576" y="3623"/>
                    <a:pt x="2062" y="3803"/>
                    <a:pt x="2538" y="3803"/>
                  </a:cubicBezTo>
                  <a:cubicBezTo>
                    <a:pt x="3509" y="3803"/>
                    <a:pt x="4438" y="3057"/>
                    <a:pt x="4438" y="1916"/>
                  </a:cubicBezTo>
                  <a:cubicBezTo>
                    <a:pt x="4438" y="852"/>
                    <a:pt x="3587" y="1"/>
                    <a:pt x="2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3588475" y="34061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1"/>
                  </a:cubicBezTo>
                  <a:cubicBezTo>
                    <a:pt x="1" y="152"/>
                    <a:pt x="6718" y="182"/>
                    <a:pt x="14986" y="182"/>
                  </a:cubicBezTo>
                  <a:cubicBezTo>
                    <a:pt x="23253" y="182"/>
                    <a:pt x="29971" y="152"/>
                    <a:pt x="29971" y="91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3588475" y="3440300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3588475" y="3479825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1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2"/>
                  </a:cubicBezTo>
                  <a:cubicBezTo>
                    <a:pt x="21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3"/>
                    <a:pt x="5776" y="183"/>
                    <a:pt x="7995" y="183"/>
                  </a:cubicBezTo>
                  <a:cubicBezTo>
                    <a:pt x="10214" y="183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2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1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3453975" y="3567975"/>
              <a:ext cx="95775" cy="95775"/>
            </a:xfrm>
            <a:custGeom>
              <a:avLst/>
              <a:gdLst/>
              <a:ahLst/>
              <a:cxnLst/>
              <a:rect l="l" t="t" r="r" b="b"/>
              <a:pathLst>
                <a:path w="3831" h="3831" extrusionOk="0">
                  <a:moveTo>
                    <a:pt x="1916" y="0"/>
                  </a:moveTo>
                  <a:cubicBezTo>
                    <a:pt x="852" y="0"/>
                    <a:pt x="1" y="851"/>
                    <a:pt x="1" y="1915"/>
                  </a:cubicBezTo>
                  <a:cubicBezTo>
                    <a:pt x="1" y="2979"/>
                    <a:pt x="852" y="3830"/>
                    <a:pt x="1916" y="3830"/>
                  </a:cubicBezTo>
                  <a:cubicBezTo>
                    <a:pt x="2979" y="3830"/>
                    <a:pt x="3830" y="2979"/>
                    <a:pt x="3830" y="1915"/>
                  </a:cubicBezTo>
                  <a:cubicBezTo>
                    <a:pt x="3830" y="851"/>
                    <a:pt x="2979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3588475" y="3587725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3588475" y="36219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2"/>
                  </a:cubicBezTo>
                  <a:cubicBezTo>
                    <a:pt x="1" y="152"/>
                    <a:pt x="6718" y="183"/>
                    <a:pt x="14986" y="183"/>
                  </a:cubicBezTo>
                  <a:cubicBezTo>
                    <a:pt x="23253" y="183"/>
                    <a:pt x="29971" y="152"/>
                    <a:pt x="29971" y="92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3588475" y="3661450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0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1"/>
                  </a:cubicBezTo>
                  <a:cubicBezTo>
                    <a:pt x="18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2"/>
                    <a:pt x="5776" y="182"/>
                    <a:pt x="7995" y="182"/>
                  </a:cubicBezTo>
                  <a:cubicBezTo>
                    <a:pt x="10214" y="182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1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0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2174325" y="1964600"/>
              <a:ext cx="3282750" cy="538800"/>
            </a:xfrm>
            <a:custGeom>
              <a:avLst/>
              <a:gdLst/>
              <a:ahLst/>
              <a:cxnLst/>
              <a:rect l="l" t="t" r="r" b="b"/>
              <a:pathLst>
                <a:path w="131310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31310" y="21551"/>
                  </a:lnTo>
                  <a:lnTo>
                    <a:pt x="131310" y="1"/>
                  </a:lnTo>
                  <a:close/>
                </a:path>
              </a:pathLst>
            </a:custGeom>
            <a:solidFill>
              <a:srgbClr val="455A6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3628750" y="2150775"/>
              <a:ext cx="763725" cy="55500"/>
            </a:xfrm>
            <a:custGeom>
              <a:avLst/>
              <a:gdLst/>
              <a:ahLst/>
              <a:cxnLst/>
              <a:rect l="l" t="t" r="r" b="b"/>
              <a:pathLst>
                <a:path w="30549" h="2220" extrusionOk="0">
                  <a:moveTo>
                    <a:pt x="1" y="1"/>
                  </a:moveTo>
                  <a:lnTo>
                    <a:pt x="1" y="2219"/>
                  </a:lnTo>
                  <a:lnTo>
                    <a:pt x="30548" y="2219"/>
                  </a:lnTo>
                  <a:lnTo>
                    <a:pt x="3054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3256400" y="2305025"/>
              <a:ext cx="1464350" cy="4600"/>
            </a:xfrm>
            <a:custGeom>
              <a:avLst/>
              <a:gdLst/>
              <a:ahLst/>
              <a:cxnLst/>
              <a:rect l="l" t="t" r="r" b="b"/>
              <a:pathLst>
                <a:path w="58574" h="184" extrusionOk="0">
                  <a:moveTo>
                    <a:pt x="29302" y="1"/>
                  </a:moveTo>
                  <a:lnTo>
                    <a:pt x="8147" y="31"/>
                  </a:lnTo>
                  <a:lnTo>
                    <a:pt x="1733" y="62"/>
                  </a:lnTo>
                  <a:lnTo>
                    <a:pt x="1" y="92"/>
                  </a:lnTo>
                  <a:lnTo>
                    <a:pt x="1733" y="123"/>
                  </a:lnTo>
                  <a:lnTo>
                    <a:pt x="8147" y="153"/>
                  </a:lnTo>
                  <a:lnTo>
                    <a:pt x="29302" y="183"/>
                  </a:lnTo>
                  <a:lnTo>
                    <a:pt x="50427" y="153"/>
                  </a:lnTo>
                  <a:lnTo>
                    <a:pt x="56841" y="123"/>
                  </a:lnTo>
                  <a:lnTo>
                    <a:pt x="58573" y="92"/>
                  </a:lnTo>
                  <a:lnTo>
                    <a:pt x="56841" y="62"/>
                  </a:lnTo>
                  <a:lnTo>
                    <a:pt x="50427" y="31"/>
                  </a:lnTo>
                  <a:lnTo>
                    <a:pt x="2930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3607475" y="2364300"/>
              <a:ext cx="807025" cy="3825"/>
            </a:xfrm>
            <a:custGeom>
              <a:avLst/>
              <a:gdLst/>
              <a:ahLst/>
              <a:cxnLst/>
              <a:rect l="l" t="t" r="r" b="b"/>
              <a:pathLst>
                <a:path w="32281" h="153" extrusionOk="0">
                  <a:moveTo>
                    <a:pt x="4712" y="1"/>
                  </a:moveTo>
                  <a:lnTo>
                    <a:pt x="1247" y="62"/>
                  </a:lnTo>
                  <a:lnTo>
                    <a:pt x="1" y="62"/>
                  </a:lnTo>
                  <a:cubicBezTo>
                    <a:pt x="92" y="92"/>
                    <a:pt x="213" y="92"/>
                    <a:pt x="305" y="92"/>
                  </a:cubicBezTo>
                  <a:lnTo>
                    <a:pt x="1247" y="92"/>
                  </a:lnTo>
                  <a:lnTo>
                    <a:pt x="4712" y="122"/>
                  </a:lnTo>
                  <a:lnTo>
                    <a:pt x="16141" y="153"/>
                  </a:lnTo>
                  <a:lnTo>
                    <a:pt x="27569" y="122"/>
                  </a:lnTo>
                  <a:lnTo>
                    <a:pt x="31004" y="92"/>
                  </a:lnTo>
                  <a:lnTo>
                    <a:pt x="31977" y="92"/>
                  </a:lnTo>
                  <a:cubicBezTo>
                    <a:pt x="32068" y="92"/>
                    <a:pt x="32190" y="92"/>
                    <a:pt x="32281" y="62"/>
                  </a:cubicBezTo>
                  <a:lnTo>
                    <a:pt x="31004" y="62"/>
                  </a:lnTo>
                  <a:lnTo>
                    <a:pt x="2756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2319450" y="2228275"/>
              <a:ext cx="643650" cy="550600"/>
            </a:xfrm>
            <a:custGeom>
              <a:avLst/>
              <a:gdLst/>
              <a:ahLst/>
              <a:cxnLst/>
              <a:rect l="l" t="t" r="r" b="b"/>
              <a:pathLst>
                <a:path w="25746" h="22024" extrusionOk="0">
                  <a:moveTo>
                    <a:pt x="14712" y="1"/>
                  </a:moveTo>
                  <a:cubicBezTo>
                    <a:pt x="4895" y="1"/>
                    <a:pt x="1" y="11855"/>
                    <a:pt x="6931" y="18785"/>
                  </a:cubicBezTo>
                  <a:cubicBezTo>
                    <a:pt x="9047" y="20901"/>
                    <a:pt x="11871" y="22023"/>
                    <a:pt x="14738" y="22023"/>
                  </a:cubicBezTo>
                  <a:cubicBezTo>
                    <a:pt x="16154" y="22023"/>
                    <a:pt x="17581" y="21749"/>
                    <a:pt x="18937" y="21187"/>
                  </a:cubicBezTo>
                  <a:cubicBezTo>
                    <a:pt x="23041" y="19485"/>
                    <a:pt x="25746" y="15472"/>
                    <a:pt x="25746" y="11004"/>
                  </a:cubicBezTo>
                  <a:cubicBezTo>
                    <a:pt x="25746" y="4925"/>
                    <a:pt x="20791" y="1"/>
                    <a:pt x="14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2386325" y="3100650"/>
              <a:ext cx="631500" cy="5325"/>
            </a:xfrm>
            <a:custGeom>
              <a:avLst/>
              <a:gdLst/>
              <a:ahLst/>
              <a:cxnLst/>
              <a:rect l="l" t="t" r="r" b="b"/>
              <a:pathLst>
                <a:path w="25260" h="213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2"/>
                    <a:pt x="5654" y="213"/>
                    <a:pt x="12615" y="213"/>
                  </a:cubicBezTo>
                  <a:cubicBezTo>
                    <a:pt x="19606" y="213"/>
                    <a:pt x="25259" y="182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2386325" y="31705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3"/>
                    <a:pt x="5654" y="213"/>
                    <a:pt x="12615" y="213"/>
                  </a:cubicBezTo>
                  <a:cubicBezTo>
                    <a:pt x="19606" y="213"/>
                    <a:pt x="25259" y="183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2386325" y="32404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1"/>
                  </a:moveTo>
                  <a:cubicBezTo>
                    <a:pt x="5654" y="1"/>
                    <a:pt x="1" y="62"/>
                    <a:pt x="1" y="122"/>
                  </a:cubicBezTo>
                  <a:cubicBezTo>
                    <a:pt x="1" y="183"/>
                    <a:pt x="5654" y="214"/>
                    <a:pt x="12615" y="214"/>
                  </a:cubicBezTo>
                  <a:cubicBezTo>
                    <a:pt x="19606" y="214"/>
                    <a:pt x="25259" y="183"/>
                    <a:pt x="25259" y="122"/>
                  </a:cubicBezTo>
                  <a:cubicBezTo>
                    <a:pt x="25259" y="62"/>
                    <a:pt x="19606" y="1"/>
                    <a:pt x="12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2382525" y="3311900"/>
              <a:ext cx="366300" cy="5325"/>
            </a:xfrm>
            <a:custGeom>
              <a:avLst/>
              <a:gdLst/>
              <a:ahLst/>
              <a:cxnLst/>
              <a:rect l="l" t="t" r="r" b="b"/>
              <a:pathLst>
                <a:path w="14652" h="213" extrusionOk="0">
                  <a:moveTo>
                    <a:pt x="7326" y="0"/>
                  </a:moveTo>
                  <a:cubicBezTo>
                    <a:pt x="3283" y="0"/>
                    <a:pt x="1" y="61"/>
                    <a:pt x="1" y="91"/>
                  </a:cubicBezTo>
                  <a:cubicBezTo>
                    <a:pt x="1" y="152"/>
                    <a:pt x="3283" y="213"/>
                    <a:pt x="7326" y="213"/>
                  </a:cubicBezTo>
                  <a:cubicBezTo>
                    <a:pt x="11369" y="213"/>
                    <a:pt x="14651" y="182"/>
                    <a:pt x="14651" y="91"/>
                  </a:cubicBezTo>
                  <a:cubicBezTo>
                    <a:pt x="14651" y="61"/>
                    <a:pt x="11369" y="0"/>
                    <a:pt x="73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2385575" y="2960825"/>
              <a:ext cx="435425" cy="31925"/>
            </a:xfrm>
            <a:custGeom>
              <a:avLst/>
              <a:gdLst/>
              <a:ahLst/>
              <a:cxnLst/>
              <a:rect l="l" t="t" r="r" b="b"/>
              <a:pathLst>
                <a:path w="1741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17417" y="1277"/>
                  </a:lnTo>
                  <a:lnTo>
                    <a:pt x="17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2515500" y="2383300"/>
              <a:ext cx="348825" cy="395550"/>
            </a:xfrm>
            <a:custGeom>
              <a:avLst/>
              <a:gdLst/>
              <a:ahLst/>
              <a:cxnLst/>
              <a:rect l="l" t="t" r="r" b="b"/>
              <a:pathLst>
                <a:path w="13953" h="15822" extrusionOk="0">
                  <a:moveTo>
                    <a:pt x="6971" y="0"/>
                  </a:moveTo>
                  <a:cubicBezTo>
                    <a:pt x="4775" y="0"/>
                    <a:pt x="2979" y="1934"/>
                    <a:pt x="2949" y="4317"/>
                  </a:cubicBezTo>
                  <a:cubicBezTo>
                    <a:pt x="2919" y="6049"/>
                    <a:pt x="3952" y="7660"/>
                    <a:pt x="5533" y="8359"/>
                  </a:cubicBezTo>
                  <a:cubicBezTo>
                    <a:pt x="2037" y="8876"/>
                    <a:pt x="578" y="11277"/>
                    <a:pt x="1" y="13223"/>
                  </a:cubicBezTo>
                  <a:cubicBezTo>
                    <a:pt x="1992" y="14955"/>
                    <a:pt x="4477" y="15822"/>
                    <a:pt x="6965" y="15822"/>
                  </a:cubicBezTo>
                  <a:cubicBezTo>
                    <a:pt x="9454" y="15822"/>
                    <a:pt x="11946" y="14955"/>
                    <a:pt x="13953" y="13223"/>
                  </a:cubicBezTo>
                  <a:cubicBezTo>
                    <a:pt x="13375" y="11247"/>
                    <a:pt x="11946" y="8876"/>
                    <a:pt x="8512" y="8359"/>
                  </a:cubicBezTo>
                  <a:cubicBezTo>
                    <a:pt x="10092" y="7660"/>
                    <a:pt x="11095" y="6080"/>
                    <a:pt x="11065" y="4347"/>
                  </a:cubicBezTo>
                  <a:cubicBezTo>
                    <a:pt x="11065" y="1946"/>
                    <a:pt x="9272" y="1"/>
                    <a:pt x="7022" y="1"/>
                  </a:cubicBezTo>
                  <a:cubicBezTo>
                    <a:pt x="7005" y="0"/>
                    <a:pt x="6988" y="0"/>
                    <a:pt x="697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2386325" y="3423600"/>
              <a:ext cx="243950" cy="29650"/>
            </a:xfrm>
            <a:custGeom>
              <a:avLst/>
              <a:gdLst/>
              <a:ahLst/>
              <a:cxnLst/>
              <a:rect l="l" t="t" r="r" b="b"/>
              <a:pathLst>
                <a:path w="9758" h="1186" extrusionOk="0">
                  <a:moveTo>
                    <a:pt x="1" y="0"/>
                  </a:moveTo>
                  <a:lnTo>
                    <a:pt x="1" y="1186"/>
                  </a:lnTo>
                  <a:lnTo>
                    <a:pt x="9758" y="1186"/>
                  </a:lnTo>
                  <a:lnTo>
                    <a:pt x="97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5598400" y="1941800"/>
              <a:ext cx="679375" cy="767525"/>
            </a:xfrm>
            <a:custGeom>
              <a:avLst/>
              <a:gdLst/>
              <a:ahLst/>
              <a:cxnLst/>
              <a:rect l="l" t="t" r="r" b="b"/>
              <a:pathLst>
                <a:path w="27175" h="30701" extrusionOk="0">
                  <a:moveTo>
                    <a:pt x="13010" y="1"/>
                  </a:moveTo>
                  <a:lnTo>
                    <a:pt x="12250" y="31"/>
                  </a:lnTo>
                  <a:lnTo>
                    <a:pt x="11186" y="214"/>
                  </a:lnTo>
                  <a:cubicBezTo>
                    <a:pt x="10244" y="366"/>
                    <a:pt x="9301" y="670"/>
                    <a:pt x="8420" y="1034"/>
                  </a:cubicBezTo>
                  <a:cubicBezTo>
                    <a:pt x="7234" y="1551"/>
                    <a:pt x="6140" y="2250"/>
                    <a:pt x="5137" y="3071"/>
                  </a:cubicBezTo>
                  <a:cubicBezTo>
                    <a:pt x="3921" y="4135"/>
                    <a:pt x="2888" y="5381"/>
                    <a:pt x="2098" y="6749"/>
                  </a:cubicBezTo>
                  <a:cubicBezTo>
                    <a:pt x="1155" y="8390"/>
                    <a:pt x="547" y="10183"/>
                    <a:pt x="304" y="12037"/>
                  </a:cubicBezTo>
                  <a:cubicBezTo>
                    <a:pt x="0" y="14135"/>
                    <a:pt x="152" y="16262"/>
                    <a:pt x="760" y="18299"/>
                  </a:cubicBezTo>
                  <a:cubicBezTo>
                    <a:pt x="1451" y="20461"/>
                    <a:pt x="2616" y="22474"/>
                    <a:pt x="4226" y="24105"/>
                  </a:cubicBezTo>
                  <a:lnTo>
                    <a:pt x="4226" y="24105"/>
                  </a:lnTo>
                  <a:lnTo>
                    <a:pt x="2189" y="30366"/>
                  </a:lnTo>
                  <a:lnTo>
                    <a:pt x="2098" y="30700"/>
                  </a:lnTo>
                  <a:lnTo>
                    <a:pt x="2402" y="30518"/>
                  </a:lnTo>
                  <a:lnTo>
                    <a:pt x="8946" y="27201"/>
                  </a:lnTo>
                  <a:lnTo>
                    <a:pt x="8946" y="27201"/>
                  </a:lnTo>
                  <a:lnTo>
                    <a:pt x="9362" y="27357"/>
                  </a:lnTo>
                  <a:cubicBezTo>
                    <a:pt x="10715" y="27844"/>
                    <a:pt x="12164" y="28066"/>
                    <a:pt x="13624" y="28066"/>
                  </a:cubicBezTo>
                  <a:cubicBezTo>
                    <a:pt x="13804" y="28066"/>
                    <a:pt x="13985" y="28063"/>
                    <a:pt x="14165" y="28056"/>
                  </a:cubicBezTo>
                  <a:cubicBezTo>
                    <a:pt x="15745" y="27995"/>
                    <a:pt x="17295" y="27661"/>
                    <a:pt x="18754" y="27023"/>
                  </a:cubicBezTo>
                  <a:cubicBezTo>
                    <a:pt x="21490" y="25807"/>
                    <a:pt x="23770" y="23740"/>
                    <a:pt x="25229" y="21095"/>
                  </a:cubicBezTo>
                  <a:cubicBezTo>
                    <a:pt x="25928" y="19880"/>
                    <a:pt x="26414" y="18603"/>
                    <a:pt x="26718" y="17235"/>
                  </a:cubicBezTo>
                  <a:cubicBezTo>
                    <a:pt x="26809" y="16901"/>
                    <a:pt x="26870" y="16566"/>
                    <a:pt x="26900" y="16262"/>
                  </a:cubicBezTo>
                  <a:cubicBezTo>
                    <a:pt x="26931" y="15928"/>
                    <a:pt x="27022" y="15594"/>
                    <a:pt x="27022" y="15259"/>
                  </a:cubicBezTo>
                  <a:cubicBezTo>
                    <a:pt x="27174" y="13405"/>
                    <a:pt x="26961" y="11521"/>
                    <a:pt x="26445" y="9727"/>
                  </a:cubicBezTo>
                  <a:cubicBezTo>
                    <a:pt x="26110" y="8664"/>
                    <a:pt x="25654" y="7630"/>
                    <a:pt x="25077" y="6657"/>
                  </a:cubicBezTo>
                  <a:cubicBezTo>
                    <a:pt x="24104" y="4986"/>
                    <a:pt x="22767" y="3527"/>
                    <a:pt x="21216" y="2402"/>
                  </a:cubicBezTo>
                  <a:cubicBezTo>
                    <a:pt x="20001" y="1551"/>
                    <a:pt x="18694" y="913"/>
                    <a:pt x="17265" y="518"/>
                  </a:cubicBezTo>
                  <a:lnTo>
                    <a:pt x="16475" y="305"/>
                  </a:lnTo>
                  <a:cubicBezTo>
                    <a:pt x="16232" y="244"/>
                    <a:pt x="15958" y="183"/>
                    <a:pt x="15715" y="153"/>
                  </a:cubicBezTo>
                  <a:cubicBezTo>
                    <a:pt x="15350" y="92"/>
                    <a:pt x="14955" y="62"/>
                    <a:pt x="14560" y="31"/>
                  </a:cubicBezTo>
                  <a:lnTo>
                    <a:pt x="13861" y="1"/>
                  </a:lnTo>
                  <a:lnTo>
                    <a:pt x="13618" y="1"/>
                  </a:lnTo>
                  <a:cubicBezTo>
                    <a:pt x="13678" y="31"/>
                    <a:pt x="13770" y="31"/>
                    <a:pt x="13861" y="31"/>
                  </a:cubicBezTo>
                  <a:lnTo>
                    <a:pt x="14560" y="92"/>
                  </a:lnTo>
                  <a:cubicBezTo>
                    <a:pt x="14955" y="122"/>
                    <a:pt x="15320" y="183"/>
                    <a:pt x="15715" y="244"/>
                  </a:cubicBezTo>
                  <a:cubicBezTo>
                    <a:pt x="15958" y="274"/>
                    <a:pt x="16201" y="335"/>
                    <a:pt x="16414" y="396"/>
                  </a:cubicBezTo>
                  <a:lnTo>
                    <a:pt x="17235" y="609"/>
                  </a:lnTo>
                  <a:cubicBezTo>
                    <a:pt x="18633" y="1034"/>
                    <a:pt x="19909" y="1673"/>
                    <a:pt x="21095" y="2524"/>
                  </a:cubicBezTo>
                  <a:cubicBezTo>
                    <a:pt x="22645" y="3648"/>
                    <a:pt x="23952" y="5077"/>
                    <a:pt x="24894" y="6749"/>
                  </a:cubicBezTo>
                  <a:cubicBezTo>
                    <a:pt x="25441" y="7691"/>
                    <a:pt x="25897" y="8724"/>
                    <a:pt x="26232" y="9788"/>
                  </a:cubicBezTo>
                  <a:cubicBezTo>
                    <a:pt x="26566" y="10943"/>
                    <a:pt x="26779" y="12129"/>
                    <a:pt x="26809" y="13344"/>
                  </a:cubicBezTo>
                  <a:cubicBezTo>
                    <a:pt x="26840" y="13983"/>
                    <a:pt x="26840" y="14621"/>
                    <a:pt x="26779" y="15259"/>
                  </a:cubicBezTo>
                  <a:cubicBezTo>
                    <a:pt x="26779" y="15563"/>
                    <a:pt x="26688" y="15898"/>
                    <a:pt x="26657" y="16202"/>
                  </a:cubicBezTo>
                  <a:cubicBezTo>
                    <a:pt x="26627" y="16536"/>
                    <a:pt x="26566" y="16870"/>
                    <a:pt x="26475" y="17174"/>
                  </a:cubicBezTo>
                  <a:cubicBezTo>
                    <a:pt x="26171" y="18512"/>
                    <a:pt x="25685" y="19788"/>
                    <a:pt x="25016" y="20974"/>
                  </a:cubicBezTo>
                  <a:cubicBezTo>
                    <a:pt x="23557" y="23557"/>
                    <a:pt x="21338" y="25594"/>
                    <a:pt x="18633" y="26779"/>
                  </a:cubicBezTo>
                  <a:cubicBezTo>
                    <a:pt x="17204" y="27387"/>
                    <a:pt x="15684" y="27722"/>
                    <a:pt x="14134" y="27782"/>
                  </a:cubicBezTo>
                  <a:cubicBezTo>
                    <a:pt x="13916" y="27795"/>
                    <a:pt x="13697" y="27801"/>
                    <a:pt x="13478" y="27801"/>
                  </a:cubicBezTo>
                  <a:cubicBezTo>
                    <a:pt x="12111" y="27801"/>
                    <a:pt x="10737" y="27559"/>
                    <a:pt x="9453" y="27114"/>
                  </a:cubicBezTo>
                  <a:lnTo>
                    <a:pt x="8997" y="26931"/>
                  </a:lnTo>
                  <a:lnTo>
                    <a:pt x="8876" y="26931"/>
                  </a:lnTo>
                  <a:lnTo>
                    <a:pt x="2556" y="30164"/>
                  </a:lnTo>
                  <a:lnTo>
                    <a:pt x="2556" y="30164"/>
                  </a:lnTo>
                  <a:cubicBezTo>
                    <a:pt x="3224" y="28079"/>
                    <a:pt x="3889" y="26051"/>
                    <a:pt x="4499" y="24135"/>
                  </a:cubicBezTo>
                  <a:lnTo>
                    <a:pt x="4529" y="24044"/>
                  </a:lnTo>
                  <a:lnTo>
                    <a:pt x="4468" y="23983"/>
                  </a:lnTo>
                  <a:cubicBezTo>
                    <a:pt x="2888" y="22372"/>
                    <a:pt x="1702" y="20396"/>
                    <a:pt x="1034" y="18208"/>
                  </a:cubicBezTo>
                  <a:cubicBezTo>
                    <a:pt x="426" y="16232"/>
                    <a:pt x="243" y="14135"/>
                    <a:pt x="517" y="12068"/>
                  </a:cubicBezTo>
                  <a:cubicBezTo>
                    <a:pt x="943" y="8633"/>
                    <a:pt x="2614" y="5502"/>
                    <a:pt x="5228" y="3223"/>
                  </a:cubicBezTo>
                  <a:cubicBezTo>
                    <a:pt x="6931" y="1733"/>
                    <a:pt x="8997" y="730"/>
                    <a:pt x="11216" y="305"/>
                  </a:cubicBezTo>
                  <a:lnTo>
                    <a:pt x="12250" y="122"/>
                  </a:lnTo>
                  <a:lnTo>
                    <a:pt x="13010" y="62"/>
                  </a:lnTo>
                  <a:lnTo>
                    <a:pt x="13466" y="31"/>
                  </a:lnTo>
                  <a:lnTo>
                    <a:pt x="136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5863600" y="2125700"/>
              <a:ext cx="205200" cy="290300"/>
            </a:xfrm>
            <a:custGeom>
              <a:avLst/>
              <a:gdLst/>
              <a:ahLst/>
              <a:cxnLst/>
              <a:rect l="l" t="t" r="r" b="b"/>
              <a:pathLst>
                <a:path w="8208" h="11612" extrusionOk="0">
                  <a:moveTo>
                    <a:pt x="3120" y="0"/>
                  </a:moveTo>
                  <a:cubicBezTo>
                    <a:pt x="3108" y="0"/>
                    <a:pt x="3101" y="1"/>
                    <a:pt x="3101" y="1"/>
                  </a:cubicBezTo>
                  <a:lnTo>
                    <a:pt x="3101" y="1946"/>
                  </a:lnTo>
                  <a:lnTo>
                    <a:pt x="973" y="4864"/>
                  </a:lnTo>
                  <a:lnTo>
                    <a:pt x="31" y="4864"/>
                  </a:lnTo>
                  <a:lnTo>
                    <a:pt x="0" y="10973"/>
                  </a:lnTo>
                  <a:lnTo>
                    <a:pt x="1672" y="10973"/>
                  </a:lnTo>
                  <a:cubicBezTo>
                    <a:pt x="1672" y="10973"/>
                    <a:pt x="5715" y="11612"/>
                    <a:pt x="6505" y="11612"/>
                  </a:cubicBezTo>
                  <a:cubicBezTo>
                    <a:pt x="6627" y="11612"/>
                    <a:pt x="6748" y="11581"/>
                    <a:pt x="6839" y="11551"/>
                  </a:cubicBezTo>
                  <a:cubicBezTo>
                    <a:pt x="7660" y="11308"/>
                    <a:pt x="8207" y="10548"/>
                    <a:pt x="8146" y="9697"/>
                  </a:cubicBezTo>
                  <a:cubicBezTo>
                    <a:pt x="8116" y="7995"/>
                    <a:pt x="8055" y="4833"/>
                    <a:pt x="7842" y="4621"/>
                  </a:cubicBezTo>
                  <a:cubicBezTo>
                    <a:pt x="7599" y="4347"/>
                    <a:pt x="4408" y="4347"/>
                    <a:pt x="4408" y="4347"/>
                  </a:cubicBezTo>
                  <a:cubicBezTo>
                    <a:pt x="4408" y="4347"/>
                    <a:pt x="4388" y="4411"/>
                    <a:pt x="4369" y="4411"/>
                  </a:cubicBezTo>
                  <a:cubicBezTo>
                    <a:pt x="4328" y="4411"/>
                    <a:pt x="4285" y="4135"/>
                    <a:pt x="4408" y="2432"/>
                  </a:cubicBezTo>
                  <a:cubicBezTo>
                    <a:pt x="4578" y="79"/>
                    <a:pt x="3294" y="0"/>
                    <a:pt x="31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5795200" y="2234375"/>
              <a:ext cx="55500" cy="165675"/>
            </a:xfrm>
            <a:custGeom>
              <a:avLst/>
              <a:gdLst/>
              <a:ahLst/>
              <a:cxnLst/>
              <a:rect l="l" t="t" r="r" b="b"/>
              <a:pathLst>
                <a:path w="2220" h="6627" extrusionOk="0">
                  <a:moveTo>
                    <a:pt x="1" y="0"/>
                  </a:moveTo>
                  <a:lnTo>
                    <a:pt x="578" y="6626"/>
                  </a:lnTo>
                  <a:lnTo>
                    <a:pt x="2220" y="6626"/>
                  </a:lnTo>
                  <a:lnTo>
                    <a:pt x="2220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748825" y="2849875"/>
              <a:ext cx="1576800" cy="746225"/>
            </a:xfrm>
            <a:custGeom>
              <a:avLst/>
              <a:gdLst/>
              <a:ahLst/>
              <a:cxnLst/>
              <a:rect l="l" t="t" r="r" b="b"/>
              <a:pathLst>
                <a:path w="63072" h="29849" extrusionOk="0">
                  <a:moveTo>
                    <a:pt x="2281" y="1"/>
                  </a:moveTo>
                  <a:cubicBezTo>
                    <a:pt x="1034" y="1"/>
                    <a:pt x="1" y="1004"/>
                    <a:pt x="1" y="2280"/>
                  </a:cubicBezTo>
                  <a:lnTo>
                    <a:pt x="1" y="20822"/>
                  </a:lnTo>
                  <a:cubicBezTo>
                    <a:pt x="1" y="22068"/>
                    <a:pt x="1034" y="23101"/>
                    <a:pt x="2281" y="23101"/>
                  </a:cubicBezTo>
                  <a:lnTo>
                    <a:pt x="3618" y="23101"/>
                  </a:lnTo>
                  <a:lnTo>
                    <a:pt x="3618" y="29849"/>
                  </a:lnTo>
                  <a:lnTo>
                    <a:pt x="10244" y="23101"/>
                  </a:lnTo>
                  <a:lnTo>
                    <a:pt x="60792" y="23101"/>
                  </a:lnTo>
                  <a:cubicBezTo>
                    <a:pt x="62039" y="23101"/>
                    <a:pt x="63072" y="22068"/>
                    <a:pt x="63072" y="20822"/>
                  </a:cubicBezTo>
                  <a:lnTo>
                    <a:pt x="63072" y="2280"/>
                  </a:lnTo>
                  <a:cubicBezTo>
                    <a:pt x="63072" y="1004"/>
                    <a:pt x="62039" y="1"/>
                    <a:pt x="6076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5713150" y="2897025"/>
              <a:ext cx="595550" cy="449075"/>
            </a:xfrm>
            <a:custGeom>
              <a:avLst/>
              <a:gdLst/>
              <a:ahLst/>
              <a:cxnLst/>
              <a:rect l="l" t="t" r="r" b="b"/>
              <a:pathLst>
                <a:path w="23822" h="17963" extrusionOk="0">
                  <a:moveTo>
                    <a:pt x="12148" y="0"/>
                  </a:moveTo>
                  <a:cubicBezTo>
                    <a:pt x="11165" y="0"/>
                    <a:pt x="10148" y="154"/>
                    <a:pt x="9119" y="485"/>
                  </a:cubicBezTo>
                  <a:cubicBezTo>
                    <a:pt x="1185" y="3008"/>
                    <a:pt x="0" y="13738"/>
                    <a:pt x="7143" y="17963"/>
                  </a:cubicBezTo>
                  <a:cubicBezTo>
                    <a:pt x="6687" y="16322"/>
                    <a:pt x="6566" y="14589"/>
                    <a:pt x="6748" y="12887"/>
                  </a:cubicBezTo>
                  <a:cubicBezTo>
                    <a:pt x="6717" y="11823"/>
                    <a:pt x="6748" y="10273"/>
                    <a:pt x="6778" y="8875"/>
                  </a:cubicBezTo>
                  <a:cubicBezTo>
                    <a:pt x="6140" y="7233"/>
                    <a:pt x="6566" y="5379"/>
                    <a:pt x="7842" y="4133"/>
                  </a:cubicBezTo>
                  <a:cubicBezTo>
                    <a:pt x="9342" y="2592"/>
                    <a:pt x="10499" y="2349"/>
                    <a:pt x="11352" y="2349"/>
                  </a:cubicBezTo>
                  <a:cubicBezTo>
                    <a:pt x="11745" y="2349"/>
                    <a:pt x="12073" y="2400"/>
                    <a:pt x="12341" y="2400"/>
                  </a:cubicBezTo>
                  <a:cubicBezTo>
                    <a:pt x="13161" y="2431"/>
                    <a:pt x="17082" y="3343"/>
                    <a:pt x="18177" y="8024"/>
                  </a:cubicBezTo>
                  <a:cubicBezTo>
                    <a:pt x="18237" y="8297"/>
                    <a:pt x="18268" y="8601"/>
                    <a:pt x="18298" y="8905"/>
                  </a:cubicBezTo>
                  <a:cubicBezTo>
                    <a:pt x="18298" y="9148"/>
                    <a:pt x="18329" y="9361"/>
                    <a:pt x="18359" y="9513"/>
                  </a:cubicBezTo>
                  <a:cubicBezTo>
                    <a:pt x="18450" y="11215"/>
                    <a:pt x="19393" y="12735"/>
                    <a:pt x="20912" y="13556"/>
                  </a:cubicBezTo>
                  <a:cubicBezTo>
                    <a:pt x="23822" y="6916"/>
                    <a:pt x="18744" y="0"/>
                    <a:pt x="121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5877275" y="3219175"/>
              <a:ext cx="65375" cy="149725"/>
            </a:xfrm>
            <a:custGeom>
              <a:avLst/>
              <a:gdLst/>
              <a:ahLst/>
              <a:cxnLst/>
              <a:rect l="l" t="t" r="r" b="b"/>
              <a:pathLst>
                <a:path w="2615" h="5989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" y="1703"/>
                    <a:pt x="122" y="3436"/>
                    <a:pt x="578" y="5107"/>
                  </a:cubicBezTo>
                  <a:cubicBezTo>
                    <a:pt x="1216" y="5472"/>
                    <a:pt x="1885" y="5776"/>
                    <a:pt x="2615" y="5989"/>
                  </a:cubicBezTo>
                  <a:cubicBezTo>
                    <a:pt x="2584" y="4651"/>
                    <a:pt x="2463" y="2736"/>
                    <a:pt x="2463" y="2736"/>
                  </a:cubicBezTo>
                  <a:cubicBezTo>
                    <a:pt x="2463" y="2736"/>
                    <a:pt x="274" y="2463"/>
                    <a:pt x="183" y="24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5881075" y="3029200"/>
              <a:ext cx="202925" cy="351100"/>
            </a:xfrm>
            <a:custGeom>
              <a:avLst/>
              <a:gdLst/>
              <a:ahLst/>
              <a:cxnLst/>
              <a:rect l="l" t="t" r="r" b="b"/>
              <a:pathLst>
                <a:path w="8117" h="14044" extrusionOk="0">
                  <a:moveTo>
                    <a:pt x="871" y="3580"/>
                  </a:moveTo>
                  <a:cubicBezTo>
                    <a:pt x="996" y="3580"/>
                    <a:pt x="1116" y="3634"/>
                    <a:pt x="1216" y="3709"/>
                  </a:cubicBezTo>
                  <a:cubicBezTo>
                    <a:pt x="1308" y="3770"/>
                    <a:pt x="1368" y="3831"/>
                    <a:pt x="1338" y="3861"/>
                  </a:cubicBezTo>
                  <a:cubicBezTo>
                    <a:pt x="1338" y="3861"/>
                    <a:pt x="1146" y="3765"/>
                    <a:pt x="890" y="3765"/>
                  </a:cubicBezTo>
                  <a:cubicBezTo>
                    <a:pt x="858" y="3765"/>
                    <a:pt x="825" y="3767"/>
                    <a:pt x="791" y="3770"/>
                  </a:cubicBezTo>
                  <a:cubicBezTo>
                    <a:pt x="510" y="3770"/>
                    <a:pt x="307" y="3925"/>
                    <a:pt x="254" y="3925"/>
                  </a:cubicBezTo>
                  <a:cubicBezTo>
                    <a:pt x="249" y="3925"/>
                    <a:pt x="246" y="3924"/>
                    <a:pt x="244" y="3922"/>
                  </a:cubicBezTo>
                  <a:cubicBezTo>
                    <a:pt x="213" y="3861"/>
                    <a:pt x="274" y="3831"/>
                    <a:pt x="365" y="3740"/>
                  </a:cubicBezTo>
                  <a:cubicBezTo>
                    <a:pt x="487" y="3648"/>
                    <a:pt x="639" y="3588"/>
                    <a:pt x="791" y="3588"/>
                  </a:cubicBezTo>
                  <a:cubicBezTo>
                    <a:pt x="818" y="3582"/>
                    <a:pt x="845" y="3580"/>
                    <a:pt x="871" y="3580"/>
                  </a:cubicBezTo>
                  <a:close/>
                  <a:moveTo>
                    <a:pt x="4104" y="3618"/>
                  </a:moveTo>
                  <a:cubicBezTo>
                    <a:pt x="4256" y="3618"/>
                    <a:pt x="4408" y="3679"/>
                    <a:pt x="4560" y="3770"/>
                  </a:cubicBezTo>
                  <a:cubicBezTo>
                    <a:pt x="4651" y="3831"/>
                    <a:pt x="4681" y="3892"/>
                    <a:pt x="4681" y="3922"/>
                  </a:cubicBezTo>
                  <a:cubicBezTo>
                    <a:pt x="4654" y="3922"/>
                    <a:pt x="4459" y="3826"/>
                    <a:pt x="4203" y="3826"/>
                  </a:cubicBezTo>
                  <a:cubicBezTo>
                    <a:pt x="4171" y="3826"/>
                    <a:pt x="4138" y="3827"/>
                    <a:pt x="4104" y="3831"/>
                  </a:cubicBezTo>
                  <a:cubicBezTo>
                    <a:pt x="3851" y="3831"/>
                    <a:pt x="3651" y="3986"/>
                    <a:pt x="3597" y="3986"/>
                  </a:cubicBezTo>
                  <a:cubicBezTo>
                    <a:pt x="3593" y="3986"/>
                    <a:pt x="3590" y="3985"/>
                    <a:pt x="3587" y="3983"/>
                  </a:cubicBezTo>
                  <a:cubicBezTo>
                    <a:pt x="3526" y="3922"/>
                    <a:pt x="3587" y="3892"/>
                    <a:pt x="3678" y="3800"/>
                  </a:cubicBezTo>
                  <a:cubicBezTo>
                    <a:pt x="3800" y="3709"/>
                    <a:pt x="3952" y="3648"/>
                    <a:pt x="4104" y="3618"/>
                  </a:cubicBezTo>
                  <a:close/>
                  <a:moveTo>
                    <a:pt x="791" y="3952"/>
                  </a:moveTo>
                  <a:cubicBezTo>
                    <a:pt x="943" y="3952"/>
                    <a:pt x="1064" y="4074"/>
                    <a:pt x="1064" y="4226"/>
                  </a:cubicBezTo>
                  <a:cubicBezTo>
                    <a:pt x="1064" y="4408"/>
                    <a:pt x="928" y="4499"/>
                    <a:pt x="791" y="4499"/>
                  </a:cubicBezTo>
                  <a:cubicBezTo>
                    <a:pt x="654" y="4499"/>
                    <a:pt x="517" y="4408"/>
                    <a:pt x="517" y="4226"/>
                  </a:cubicBezTo>
                  <a:cubicBezTo>
                    <a:pt x="517" y="4074"/>
                    <a:pt x="639" y="3952"/>
                    <a:pt x="791" y="3952"/>
                  </a:cubicBezTo>
                  <a:close/>
                  <a:moveTo>
                    <a:pt x="4047" y="4011"/>
                  </a:moveTo>
                  <a:cubicBezTo>
                    <a:pt x="4296" y="4011"/>
                    <a:pt x="4400" y="4325"/>
                    <a:pt x="4225" y="4499"/>
                  </a:cubicBezTo>
                  <a:cubicBezTo>
                    <a:pt x="4170" y="4546"/>
                    <a:pt x="4104" y="4566"/>
                    <a:pt x="4038" y="4566"/>
                  </a:cubicBezTo>
                  <a:cubicBezTo>
                    <a:pt x="3887" y="4566"/>
                    <a:pt x="3739" y="4456"/>
                    <a:pt x="3739" y="4287"/>
                  </a:cubicBezTo>
                  <a:cubicBezTo>
                    <a:pt x="3739" y="4135"/>
                    <a:pt x="3861" y="4013"/>
                    <a:pt x="4013" y="4013"/>
                  </a:cubicBezTo>
                  <a:cubicBezTo>
                    <a:pt x="4024" y="4012"/>
                    <a:pt x="4036" y="4011"/>
                    <a:pt x="4047" y="4011"/>
                  </a:cubicBezTo>
                  <a:close/>
                  <a:moveTo>
                    <a:pt x="2523" y="3861"/>
                  </a:moveTo>
                  <a:lnTo>
                    <a:pt x="2523" y="3861"/>
                  </a:lnTo>
                  <a:cubicBezTo>
                    <a:pt x="2402" y="4439"/>
                    <a:pt x="2250" y="4986"/>
                    <a:pt x="2037" y="5503"/>
                  </a:cubicBezTo>
                  <a:lnTo>
                    <a:pt x="1824" y="6141"/>
                  </a:lnTo>
                  <a:cubicBezTo>
                    <a:pt x="1794" y="6232"/>
                    <a:pt x="1763" y="6293"/>
                    <a:pt x="1794" y="6384"/>
                  </a:cubicBezTo>
                  <a:cubicBezTo>
                    <a:pt x="1794" y="6445"/>
                    <a:pt x="1855" y="6445"/>
                    <a:pt x="1946" y="6445"/>
                  </a:cubicBezTo>
                  <a:cubicBezTo>
                    <a:pt x="2128" y="6475"/>
                    <a:pt x="2280" y="6475"/>
                    <a:pt x="2432" y="6536"/>
                  </a:cubicBezTo>
                  <a:cubicBezTo>
                    <a:pt x="2280" y="6566"/>
                    <a:pt x="2098" y="6566"/>
                    <a:pt x="1946" y="6566"/>
                  </a:cubicBezTo>
                  <a:cubicBezTo>
                    <a:pt x="1915" y="6566"/>
                    <a:pt x="1855" y="6536"/>
                    <a:pt x="1824" y="6536"/>
                  </a:cubicBezTo>
                  <a:cubicBezTo>
                    <a:pt x="1763" y="6536"/>
                    <a:pt x="1703" y="6475"/>
                    <a:pt x="1672" y="6414"/>
                  </a:cubicBezTo>
                  <a:cubicBezTo>
                    <a:pt x="1672" y="6323"/>
                    <a:pt x="1672" y="6202"/>
                    <a:pt x="1733" y="6110"/>
                  </a:cubicBezTo>
                  <a:lnTo>
                    <a:pt x="1915" y="5472"/>
                  </a:lnTo>
                  <a:cubicBezTo>
                    <a:pt x="2098" y="4925"/>
                    <a:pt x="2280" y="4378"/>
                    <a:pt x="2523" y="3861"/>
                  </a:cubicBezTo>
                  <a:close/>
                  <a:moveTo>
                    <a:pt x="3464" y="6800"/>
                  </a:moveTo>
                  <a:cubicBezTo>
                    <a:pt x="3467" y="6800"/>
                    <a:pt x="3449" y="6812"/>
                    <a:pt x="3405" y="6840"/>
                  </a:cubicBezTo>
                  <a:cubicBezTo>
                    <a:pt x="3526" y="7174"/>
                    <a:pt x="3314" y="7539"/>
                    <a:pt x="2979" y="7630"/>
                  </a:cubicBezTo>
                  <a:lnTo>
                    <a:pt x="2949" y="7630"/>
                  </a:lnTo>
                  <a:cubicBezTo>
                    <a:pt x="2844" y="7674"/>
                    <a:pt x="2737" y="7695"/>
                    <a:pt x="2632" y="7695"/>
                  </a:cubicBezTo>
                  <a:cubicBezTo>
                    <a:pt x="2372" y="7695"/>
                    <a:pt x="2128" y="7565"/>
                    <a:pt x="1976" y="7326"/>
                  </a:cubicBezTo>
                  <a:cubicBezTo>
                    <a:pt x="2504" y="7326"/>
                    <a:pt x="3444" y="6800"/>
                    <a:pt x="3464" y="6800"/>
                  </a:cubicBezTo>
                  <a:close/>
                  <a:moveTo>
                    <a:pt x="3952" y="1"/>
                  </a:moveTo>
                  <a:cubicBezTo>
                    <a:pt x="3739" y="518"/>
                    <a:pt x="3374" y="1612"/>
                    <a:pt x="3587" y="2493"/>
                  </a:cubicBezTo>
                  <a:lnTo>
                    <a:pt x="396" y="3284"/>
                  </a:lnTo>
                  <a:lnTo>
                    <a:pt x="61" y="3618"/>
                  </a:lnTo>
                  <a:cubicBezTo>
                    <a:pt x="0" y="5016"/>
                    <a:pt x="0" y="6566"/>
                    <a:pt x="31" y="7630"/>
                  </a:cubicBezTo>
                  <a:lnTo>
                    <a:pt x="31" y="7843"/>
                  </a:lnTo>
                  <a:cubicBezTo>
                    <a:pt x="122" y="10092"/>
                    <a:pt x="2311" y="10366"/>
                    <a:pt x="2311" y="10366"/>
                  </a:cubicBezTo>
                  <a:cubicBezTo>
                    <a:pt x="3344" y="10335"/>
                    <a:pt x="4347" y="10001"/>
                    <a:pt x="5198" y="9393"/>
                  </a:cubicBezTo>
                  <a:lnTo>
                    <a:pt x="5198" y="9393"/>
                  </a:lnTo>
                  <a:cubicBezTo>
                    <a:pt x="5198" y="9393"/>
                    <a:pt x="4548" y="10919"/>
                    <a:pt x="2567" y="10919"/>
                  </a:cubicBezTo>
                  <a:cubicBezTo>
                    <a:pt x="2493" y="10919"/>
                    <a:pt x="2418" y="10917"/>
                    <a:pt x="2341" y="10913"/>
                  </a:cubicBezTo>
                  <a:lnTo>
                    <a:pt x="2311" y="10366"/>
                  </a:lnTo>
                  <a:lnTo>
                    <a:pt x="2311" y="10366"/>
                  </a:lnTo>
                  <a:cubicBezTo>
                    <a:pt x="2311" y="10369"/>
                    <a:pt x="2402" y="12251"/>
                    <a:pt x="2432" y="13618"/>
                  </a:cubicBezTo>
                  <a:cubicBezTo>
                    <a:pt x="3374" y="13892"/>
                    <a:pt x="4347" y="14044"/>
                    <a:pt x="5320" y="14044"/>
                  </a:cubicBezTo>
                  <a:cubicBezTo>
                    <a:pt x="6171" y="14044"/>
                    <a:pt x="6992" y="13952"/>
                    <a:pt x="7782" y="13740"/>
                  </a:cubicBezTo>
                  <a:lnTo>
                    <a:pt x="8116" y="3740"/>
                  </a:lnTo>
                  <a:cubicBezTo>
                    <a:pt x="8116" y="3740"/>
                    <a:pt x="4560" y="3344"/>
                    <a:pt x="3982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5891900" y="3127950"/>
              <a:ext cx="16550" cy="14400"/>
            </a:xfrm>
            <a:custGeom>
              <a:avLst/>
              <a:gdLst/>
              <a:ahLst/>
              <a:cxnLst/>
              <a:rect l="l" t="t" r="r" b="b"/>
              <a:pathLst>
                <a:path w="662" h="576" extrusionOk="0">
                  <a:moveTo>
                    <a:pt x="351" y="0"/>
                  </a:moveTo>
                  <a:cubicBezTo>
                    <a:pt x="104" y="0"/>
                    <a:pt x="0" y="286"/>
                    <a:pt x="145" y="489"/>
                  </a:cubicBezTo>
                  <a:cubicBezTo>
                    <a:pt x="205" y="548"/>
                    <a:pt x="277" y="575"/>
                    <a:pt x="348" y="575"/>
                  </a:cubicBezTo>
                  <a:cubicBezTo>
                    <a:pt x="494" y="575"/>
                    <a:pt x="631" y="460"/>
                    <a:pt x="631" y="276"/>
                  </a:cubicBezTo>
                  <a:cubicBezTo>
                    <a:pt x="662" y="124"/>
                    <a:pt x="540" y="2"/>
                    <a:pt x="388" y="2"/>
                  </a:cubicBezTo>
                  <a:cubicBezTo>
                    <a:pt x="375" y="1"/>
                    <a:pt x="363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5887150" y="3118675"/>
              <a:ext cx="28900" cy="8575"/>
            </a:xfrm>
            <a:custGeom>
              <a:avLst/>
              <a:gdLst/>
              <a:ahLst/>
              <a:cxnLst/>
              <a:rect l="l" t="t" r="r" b="b"/>
              <a:pathLst>
                <a:path w="1156" h="343" extrusionOk="0">
                  <a:moveTo>
                    <a:pt x="631" y="1"/>
                  </a:moveTo>
                  <a:cubicBezTo>
                    <a:pt x="603" y="1"/>
                    <a:pt x="575" y="3"/>
                    <a:pt x="548" y="9"/>
                  </a:cubicBezTo>
                  <a:cubicBezTo>
                    <a:pt x="396" y="9"/>
                    <a:pt x="244" y="69"/>
                    <a:pt x="122" y="161"/>
                  </a:cubicBezTo>
                  <a:cubicBezTo>
                    <a:pt x="31" y="252"/>
                    <a:pt x="1" y="313"/>
                    <a:pt x="31" y="343"/>
                  </a:cubicBezTo>
                  <a:cubicBezTo>
                    <a:pt x="31" y="343"/>
                    <a:pt x="274" y="191"/>
                    <a:pt x="578" y="191"/>
                  </a:cubicBezTo>
                  <a:cubicBezTo>
                    <a:pt x="821" y="191"/>
                    <a:pt x="1040" y="287"/>
                    <a:pt x="1108" y="287"/>
                  </a:cubicBezTo>
                  <a:cubicBezTo>
                    <a:pt x="1116" y="287"/>
                    <a:pt x="1122" y="286"/>
                    <a:pt x="1125" y="282"/>
                  </a:cubicBezTo>
                  <a:cubicBezTo>
                    <a:pt x="1156" y="221"/>
                    <a:pt x="1125" y="191"/>
                    <a:pt x="1004" y="130"/>
                  </a:cubicBezTo>
                  <a:cubicBezTo>
                    <a:pt x="904" y="55"/>
                    <a:pt x="762" y="1"/>
                    <a:pt x="6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5972250" y="3129525"/>
              <a:ext cx="16000" cy="13700"/>
            </a:xfrm>
            <a:custGeom>
              <a:avLst/>
              <a:gdLst/>
              <a:ahLst/>
              <a:cxnLst/>
              <a:rect l="l" t="t" r="r" b="b"/>
              <a:pathLst>
                <a:path w="640" h="548" extrusionOk="0">
                  <a:moveTo>
                    <a:pt x="366" y="0"/>
                  </a:moveTo>
                  <a:cubicBezTo>
                    <a:pt x="1" y="0"/>
                    <a:pt x="1" y="547"/>
                    <a:pt x="366" y="547"/>
                  </a:cubicBezTo>
                  <a:cubicBezTo>
                    <a:pt x="518" y="547"/>
                    <a:pt x="639" y="426"/>
                    <a:pt x="639" y="274"/>
                  </a:cubicBezTo>
                  <a:cubicBezTo>
                    <a:pt x="639" y="122"/>
                    <a:pt x="518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5969975" y="3119625"/>
              <a:ext cx="28900" cy="8500"/>
            </a:xfrm>
            <a:custGeom>
              <a:avLst/>
              <a:gdLst/>
              <a:ahLst/>
              <a:cxnLst/>
              <a:rect l="l" t="t" r="r" b="b"/>
              <a:pathLst>
                <a:path w="1156" h="340" extrusionOk="0">
                  <a:moveTo>
                    <a:pt x="548" y="1"/>
                  </a:moveTo>
                  <a:cubicBezTo>
                    <a:pt x="396" y="31"/>
                    <a:pt x="244" y="92"/>
                    <a:pt x="122" y="183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31" y="338"/>
                    <a:pt x="33" y="339"/>
                    <a:pt x="37" y="339"/>
                  </a:cubicBezTo>
                  <a:cubicBezTo>
                    <a:pt x="75" y="339"/>
                    <a:pt x="299" y="211"/>
                    <a:pt x="548" y="183"/>
                  </a:cubicBezTo>
                  <a:cubicBezTo>
                    <a:pt x="824" y="183"/>
                    <a:pt x="1050" y="309"/>
                    <a:pt x="1112" y="309"/>
                  </a:cubicBezTo>
                  <a:cubicBezTo>
                    <a:pt x="1118" y="309"/>
                    <a:pt x="1123" y="308"/>
                    <a:pt x="1125" y="305"/>
                  </a:cubicBezTo>
                  <a:cubicBezTo>
                    <a:pt x="1156" y="244"/>
                    <a:pt x="1095" y="214"/>
                    <a:pt x="1004" y="153"/>
                  </a:cubicBezTo>
                  <a:cubicBezTo>
                    <a:pt x="852" y="62"/>
                    <a:pt x="700" y="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5922875" y="3125725"/>
              <a:ext cx="22050" cy="67450"/>
            </a:xfrm>
            <a:custGeom>
              <a:avLst/>
              <a:gdLst/>
              <a:ahLst/>
              <a:cxnLst/>
              <a:rect l="l" t="t" r="r" b="b"/>
              <a:pathLst>
                <a:path w="882" h="2698" extrusionOk="0">
                  <a:moveTo>
                    <a:pt x="882" y="0"/>
                  </a:moveTo>
                  <a:lnTo>
                    <a:pt x="882" y="0"/>
                  </a:lnTo>
                  <a:cubicBezTo>
                    <a:pt x="639" y="517"/>
                    <a:pt x="426" y="1064"/>
                    <a:pt x="274" y="1611"/>
                  </a:cubicBezTo>
                  <a:lnTo>
                    <a:pt x="61" y="2249"/>
                  </a:lnTo>
                  <a:cubicBezTo>
                    <a:pt x="31" y="2341"/>
                    <a:pt x="0" y="2462"/>
                    <a:pt x="31" y="2553"/>
                  </a:cubicBezTo>
                  <a:cubicBezTo>
                    <a:pt x="61" y="2614"/>
                    <a:pt x="91" y="2675"/>
                    <a:pt x="152" y="2675"/>
                  </a:cubicBezTo>
                  <a:lnTo>
                    <a:pt x="274" y="2675"/>
                  </a:lnTo>
                  <a:cubicBezTo>
                    <a:pt x="365" y="2690"/>
                    <a:pt x="449" y="2698"/>
                    <a:pt x="532" y="2698"/>
                  </a:cubicBezTo>
                  <a:cubicBezTo>
                    <a:pt x="616" y="2698"/>
                    <a:pt x="699" y="2690"/>
                    <a:pt x="791" y="2675"/>
                  </a:cubicBezTo>
                  <a:cubicBezTo>
                    <a:pt x="608" y="2614"/>
                    <a:pt x="456" y="2614"/>
                    <a:pt x="304" y="2614"/>
                  </a:cubicBezTo>
                  <a:cubicBezTo>
                    <a:pt x="213" y="2614"/>
                    <a:pt x="152" y="2584"/>
                    <a:pt x="122" y="2523"/>
                  </a:cubicBezTo>
                  <a:cubicBezTo>
                    <a:pt x="122" y="2432"/>
                    <a:pt x="152" y="2371"/>
                    <a:pt x="183" y="2280"/>
                  </a:cubicBezTo>
                  <a:lnTo>
                    <a:pt x="395" y="1642"/>
                  </a:lnTo>
                  <a:cubicBezTo>
                    <a:pt x="608" y="1125"/>
                    <a:pt x="760" y="578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5930475" y="3199175"/>
              <a:ext cx="38775" cy="22400"/>
            </a:xfrm>
            <a:custGeom>
              <a:avLst/>
              <a:gdLst/>
              <a:ahLst/>
              <a:cxnLst/>
              <a:rect l="l" t="t" r="r" b="b"/>
              <a:pathLst>
                <a:path w="1551" h="896" extrusionOk="0">
                  <a:moveTo>
                    <a:pt x="1508" y="1"/>
                  </a:moveTo>
                  <a:cubicBezTo>
                    <a:pt x="1468" y="1"/>
                    <a:pt x="528" y="527"/>
                    <a:pt x="0" y="527"/>
                  </a:cubicBezTo>
                  <a:cubicBezTo>
                    <a:pt x="152" y="766"/>
                    <a:pt x="412" y="896"/>
                    <a:pt x="681" y="896"/>
                  </a:cubicBezTo>
                  <a:cubicBezTo>
                    <a:pt x="789" y="896"/>
                    <a:pt x="899" y="875"/>
                    <a:pt x="1003" y="831"/>
                  </a:cubicBezTo>
                  <a:cubicBezTo>
                    <a:pt x="1338" y="740"/>
                    <a:pt x="1550" y="406"/>
                    <a:pt x="1459" y="41"/>
                  </a:cubicBezTo>
                  <a:cubicBezTo>
                    <a:pt x="1499" y="13"/>
                    <a:pt x="1514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5938825" y="3264025"/>
              <a:ext cx="72225" cy="37425"/>
            </a:xfrm>
            <a:custGeom>
              <a:avLst/>
              <a:gdLst/>
              <a:ahLst/>
              <a:cxnLst/>
              <a:rect l="l" t="t" r="r" b="b"/>
              <a:pathLst>
                <a:path w="2889" h="1497" extrusionOk="0">
                  <a:moveTo>
                    <a:pt x="2888" y="0"/>
                  </a:moveTo>
                  <a:lnTo>
                    <a:pt x="2888" y="0"/>
                  </a:lnTo>
                  <a:cubicBezTo>
                    <a:pt x="2037" y="578"/>
                    <a:pt x="1034" y="912"/>
                    <a:pt x="1" y="942"/>
                  </a:cubicBezTo>
                  <a:lnTo>
                    <a:pt x="31" y="1490"/>
                  </a:lnTo>
                  <a:cubicBezTo>
                    <a:pt x="111" y="1494"/>
                    <a:pt x="188" y="1496"/>
                    <a:pt x="264" y="1496"/>
                  </a:cubicBezTo>
                  <a:cubicBezTo>
                    <a:pt x="2267" y="1496"/>
                    <a:pt x="2888" y="0"/>
                    <a:pt x="2888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5866625" y="2955750"/>
              <a:ext cx="368575" cy="416950"/>
            </a:xfrm>
            <a:custGeom>
              <a:avLst/>
              <a:gdLst/>
              <a:ahLst/>
              <a:cxnLst/>
              <a:rect l="l" t="t" r="r" b="b"/>
              <a:pathLst>
                <a:path w="14743" h="16678" extrusionOk="0">
                  <a:moveTo>
                    <a:pt x="5210" y="0"/>
                  </a:moveTo>
                  <a:cubicBezTo>
                    <a:pt x="4358" y="0"/>
                    <a:pt x="3172" y="243"/>
                    <a:pt x="1673" y="1784"/>
                  </a:cubicBezTo>
                  <a:cubicBezTo>
                    <a:pt x="396" y="3030"/>
                    <a:pt x="1" y="4884"/>
                    <a:pt x="609" y="6526"/>
                  </a:cubicBezTo>
                  <a:lnTo>
                    <a:pt x="974" y="6222"/>
                  </a:lnTo>
                  <a:lnTo>
                    <a:pt x="4165" y="5431"/>
                  </a:lnTo>
                  <a:cubicBezTo>
                    <a:pt x="3922" y="4550"/>
                    <a:pt x="4317" y="3456"/>
                    <a:pt x="4560" y="2969"/>
                  </a:cubicBezTo>
                  <a:lnTo>
                    <a:pt x="4560" y="2939"/>
                  </a:lnTo>
                  <a:cubicBezTo>
                    <a:pt x="5138" y="6282"/>
                    <a:pt x="8725" y="6678"/>
                    <a:pt x="8725" y="6678"/>
                  </a:cubicBezTo>
                  <a:lnTo>
                    <a:pt x="8360" y="16678"/>
                  </a:lnTo>
                  <a:cubicBezTo>
                    <a:pt x="8512" y="16617"/>
                    <a:pt x="8633" y="16587"/>
                    <a:pt x="8755" y="16556"/>
                  </a:cubicBezTo>
                  <a:cubicBezTo>
                    <a:pt x="11430" y="15735"/>
                    <a:pt x="13618" y="13790"/>
                    <a:pt x="14743" y="11237"/>
                  </a:cubicBezTo>
                  <a:cubicBezTo>
                    <a:pt x="13254" y="10416"/>
                    <a:pt x="12281" y="8866"/>
                    <a:pt x="12190" y="7194"/>
                  </a:cubicBezTo>
                  <a:cubicBezTo>
                    <a:pt x="12190" y="7012"/>
                    <a:pt x="12159" y="6799"/>
                    <a:pt x="12129" y="6556"/>
                  </a:cubicBezTo>
                  <a:cubicBezTo>
                    <a:pt x="12129" y="6282"/>
                    <a:pt x="12068" y="5978"/>
                    <a:pt x="12007" y="5675"/>
                  </a:cubicBezTo>
                  <a:cubicBezTo>
                    <a:pt x="10913" y="994"/>
                    <a:pt x="6962" y="82"/>
                    <a:pt x="6171" y="51"/>
                  </a:cubicBezTo>
                  <a:cubicBezTo>
                    <a:pt x="5923" y="51"/>
                    <a:pt x="5601" y="0"/>
                    <a:pt x="52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4927400" y="3020100"/>
              <a:ext cx="758400" cy="41800"/>
            </a:xfrm>
            <a:custGeom>
              <a:avLst/>
              <a:gdLst/>
              <a:ahLst/>
              <a:cxnLst/>
              <a:rect l="l" t="t" r="r" b="b"/>
              <a:pathLst>
                <a:path w="30336" h="1672" extrusionOk="0">
                  <a:moveTo>
                    <a:pt x="1" y="0"/>
                  </a:moveTo>
                  <a:lnTo>
                    <a:pt x="1" y="1672"/>
                  </a:lnTo>
                  <a:lnTo>
                    <a:pt x="30336" y="1672"/>
                  </a:lnTo>
                  <a:lnTo>
                    <a:pt x="3033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4927400" y="3127225"/>
              <a:ext cx="758400" cy="41825"/>
            </a:xfrm>
            <a:custGeom>
              <a:avLst/>
              <a:gdLst/>
              <a:ahLst/>
              <a:cxnLst/>
              <a:rect l="l" t="t" r="r" b="b"/>
              <a:pathLst>
                <a:path w="30336" h="1673" extrusionOk="0">
                  <a:moveTo>
                    <a:pt x="1" y="1"/>
                  </a:moveTo>
                  <a:lnTo>
                    <a:pt x="1" y="1673"/>
                  </a:lnTo>
                  <a:lnTo>
                    <a:pt x="30336" y="1673"/>
                  </a:lnTo>
                  <a:lnTo>
                    <a:pt x="303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4927400" y="3232100"/>
              <a:ext cx="375425" cy="41825"/>
            </a:xfrm>
            <a:custGeom>
              <a:avLst/>
              <a:gdLst/>
              <a:ahLst/>
              <a:cxnLst/>
              <a:rect l="l" t="t" r="r" b="b"/>
              <a:pathLst>
                <a:path w="15017" h="1673" extrusionOk="0">
                  <a:moveTo>
                    <a:pt x="1" y="1"/>
                  </a:moveTo>
                  <a:lnTo>
                    <a:pt x="1" y="1672"/>
                  </a:lnTo>
                  <a:lnTo>
                    <a:pt x="15016" y="1672"/>
                  </a:lnTo>
                  <a:lnTo>
                    <a:pt x="1501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6011025" y="4375725"/>
              <a:ext cx="335900" cy="164175"/>
            </a:xfrm>
            <a:custGeom>
              <a:avLst/>
              <a:gdLst/>
              <a:ahLst/>
              <a:cxnLst/>
              <a:rect l="l" t="t" r="r" b="b"/>
              <a:pathLst>
                <a:path w="13436" h="6567" extrusionOk="0">
                  <a:moveTo>
                    <a:pt x="6748" y="1"/>
                  </a:moveTo>
                  <a:lnTo>
                    <a:pt x="0" y="1277"/>
                  </a:lnTo>
                  <a:lnTo>
                    <a:pt x="973" y="6566"/>
                  </a:lnTo>
                  <a:lnTo>
                    <a:pt x="1398" y="6506"/>
                  </a:lnTo>
                  <a:cubicBezTo>
                    <a:pt x="3283" y="6262"/>
                    <a:pt x="10943" y="5107"/>
                    <a:pt x="12128" y="4499"/>
                  </a:cubicBezTo>
                  <a:cubicBezTo>
                    <a:pt x="13435" y="3800"/>
                    <a:pt x="7447" y="3588"/>
                    <a:pt x="7447" y="3588"/>
                  </a:cubicBezTo>
                  <a:lnTo>
                    <a:pt x="674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6026225" y="4487875"/>
              <a:ext cx="69925" cy="49750"/>
            </a:xfrm>
            <a:custGeom>
              <a:avLst/>
              <a:gdLst/>
              <a:ahLst/>
              <a:cxnLst/>
              <a:rect l="l" t="t" r="r" b="b"/>
              <a:pathLst>
                <a:path w="2797" h="1990" extrusionOk="0">
                  <a:moveTo>
                    <a:pt x="549" y="1"/>
                  </a:moveTo>
                  <a:cubicBezTo>
                    <a:pt x="363" y="1"/>
                    <a:pt x="178" y="25"/>
                    <a:pt x="0" y="74"/>
                  </a:cubicBezTo>
                  <a:lnTo>
                    <a:pt x="365" y="1989"/>
                  </a:lnTo>
                  <a:lnTo>
                    <a:pt x="2796" y="1564"/>
                  </a:lnTo>
                  <a:cubicBezTo>
                    <a:pt x="2584" y="986"/>
                    <a:pt x="2189" y="530"/>
                    <a:pt x="1672" y="287"/>
                  </a:cubicBezTo>
                  <a:cubicBezTo>
                    <a:pt x="1323" y="103"/>
                    <a:pt x="934" y="1"/>
                    <a:pt x="54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6035325" y="4470725"/>
              <a:ext cx="288800" cy="69175"/>
            </a:xfrm>
            <a:custGeom>
              <a:avLst/>
              <a:gdLst/>
              <a:ahLst/>
              <a:cxnLst/>
              <a:rect l="l" t="t" r="r" b="b"/>
              <a:pathLst>
                <a:path w="11552" h="2767" extrusionOk="0">
                  <a:moveTo>
                    <a:pt x="9423" y="0"/>
                  </a:moveTo>
                  <a:cubicBezTo>
                    <a:pt x="9028" y="91"/>
                    <a:pt x="8998" y="973"/>
                    <a:pt x="8998" y="973"/>
                  </a:cubicBezTo>
                  <a:lnTo>
                    <a:pt x="1" y="2614"/>
                  </a:lnTo>
                  <a:lnTo>
                    <a:pt x="1" y="2766"/>
                  </a:lnTo>
                  <a:cubicBezTo>
                    <a:pt x="3466" y="2402"/>
                    <a:pt x="11156" y="943"/>
                    <a:pt x="11369" y="578"/>
                  </a:cubicBezTo>
                  <a:cubicBezTo>
                    <a:pt x="11551" y="213"/>
                    <a:pt x="9423" y="0"/>
                    <a:pt x="9423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6035325" y="4482875"/>
              <a:ext cx="280425" cy="53225"/>
            </a:xfrm>
            <a:custGeom>
              <a:avLst/>
              <a:gdLst/>
              <a:ahLst/>
              <a:cxnLst/>
              <a:rect l="l" t="t" r="r" b="b"/>
              <a:pathLst>
                <a:path w="11217" h="2129" extrusionOk="0">
                  <a:moveTo>
                    <a:pt x="11217" y="1"/>
                  </a:moveTo>
                  <a:lnTo>
                    <a:pt x="10882" y="61"/>
                  </a:lnTo>
                  <a:lnTo>
                    <a:pt x="9667" y="335"/>
                  </a:lnTo>
                  <a:cubicBezTo>
                    <a:pt x="8633" y="548"/>
                    <a:pt x="7205" y="821"/>
                    <a:pt x="5624" y="1125"/>
                  </a:cubicBezTo>
                  <a:cubicBezTo>
                    <a:pt x="4043" y="1429"/>
                    <a:pt x="2615" y="1672"/>
                    <a:pt x="1551" y="1855"/>
                  </a:cubicBezTo>
                  <a:lnTo>
                    <a:pt x="335" y="2068"/>
                  </a:lnTo>
                  <a:lnTo>
                    <a:pt x="1" y="2128"/>
                  </a:lnTo>
                  <a:lnTo>
                    <a:pt x="335" y="2098"/>
                  </a:lnTo>
                  <a:lnTo>
                    <a:pt x="1581" y="1916"/>
                  </a:lnTo>
                  <a:cubicBezTo>
                    <a:pt x="2615" y="1733"/>
                    <a:pt x="4043" y="1520"/>
                    <a:pt x="5624" y="1216"/>
                  </a:cubicBezTo>
                  <a:cubicBezTo>
                    <a:pt x="7205" y="913"/>
                    <a:pt x="8633" y="609"/>
                    <a:pt x="9667" y="396"/>
                  </a:cubicBezTo>
                  <a:lnTo>
                    <a:pt x="10882" y="92"/>
                  </a:lnTo>
                  <a:lnTo>
                    <a:pt x="11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6258750" y="4468450"/>
              <a:ext cx="12925" cy="29650"/>
            </a:xfrm>
            <a:custGeom>
              <a:avLst/>
              <a:gdLst/>
              <a:ahLst/>
              <a:cxnLst/>
              <a:rect l="l" t="t" r="r" b="b"/>
              <a:pathLst>
                <a:path w="517" h="1186" extrusionOk="0">
                  <a:moveTo>
                    <a:pt x="517" y="0"/>
                  </a:moveTo>
                  <a:lnTo>
                    <a:pt x="517" y="0"/>
                  </a:lnTo>
                  <a:cubicBezTo>
                    <a:pt x="304" y="122"/>
                    <a:pt x="152" y="304"/>
                    <a:pt x="91" y="517"/>
                  </a:cubicBezTo>
                  <a:cubicBezTo>
                    <a:pt x="0" y="730"/>
                    <a:pt x="0" y="973"/>
                    <a:pt x="61" y="1186"/>
                  </a:cubicBezTo>
                  <a:cubicBezTo>
                    <a:pt x="91" y="973"/>
                    <a:pt x="122" y="760"/>
                    <a:pt x="183" y="547"/>
                  </a:cubicBezTo>
                  <a:cubicBezTo>
                    <a:pt x="274" y="365"/>
                    <a:pt x="365" y="182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6206300" y="4466150"/>
              <a:ext cx="6875" cy="16000"/>
            </a:xfrm>
            <a:custGeom>
              <a:avLst/>
              <a:gdLst/>
              <a:ahLst/>
              <a:cxnLst/>
              <a:rect l="l" t="t" r="r" b="b"/>
              <a:pathLst>
                <a:path w="275" h="640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92"/>
                    <a:pt x="92" y="183"/>
                    <a:pt x="62" y="305"/>
                  </a:cubicBezTo>
                  <a:cubicBezTo>
                    <a:pt x="31" y="396"/>
                    <a:pt x="1" y="518"/>
                    <a:pt x="1" y="639"/>
                  </a:cubicBezTo>
                  <a:cubicBezTo>
                    <a:pt x="1" y="639"/>
                    <a:pt x="92" y="518"/>
                    <a:pt x="153" y="335"/>
                  </a:cubicBezTo>
                  <a:cubicBezTo>
                    <a:pt x="214" y="153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6190350" y="4466025"/>
              <a:ext cx="9900" cy="11550"/>
            </a:xfrm>
            <a:custGeom>
              <a:avLst/>
              <a:gdLst/>
              <a:ahLst/>
              <a:cxnLst/>
              <a:rect l="l" t="t" r="r" b="b"/>
              <a:pathLst>
                <a:path w="396" h="462" extrusionOk="0">
                  <a:moveTo>
                    <a:pt x="361" y="0"/>
                  </a:moveTo>
                  <a:cubicBezTo>
                    <a:pt x="341" y="0"/>
                    <a:pt x="258" y="83"/>
                    <a:pt x="153" y="188"/>
                  </a:cubicBezTo>
                  <a:cubicBezTo>
                    <a:pt x="61" y="340"/>
                    <a:pt x="1" y="431"/>
                    <a:pt x="31" y="462"/>
                  </a:cubicBezTo>
                  <a:cubicBezTo>
                    <a:pt x="31" y="462"/>
                    <a:pt x="153" y="371"/>
                    <a:pt x="244" y="249"/>
                  </a:cubicBezTo>
                  <a:cubicBezTo>
                    <a:pt x="335" y="128"/>
                    <a:pt x="396" y="6"/>
                    <a:pt x="365" y="6"/>
                  </a:cubicBezTo>
                  <a:cubicBezTo>
                    <a:pt x="365" y="2"/>
                    <a:pt x="364" y="0"/>
                    <a:pt x="3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6179725" y="4459575"/>
              <a:ext cx="17500" cy="3875"/>
            </a:xfrm>
            <a:custGeom>
              <a:avLst/>
              <a:gdLst/>
              <a:ahLst/>
              <a:cxnLst/>
              <a:rect l="l" t="t" r="r" b="b"/>
              <a:pathLst>
                <a:path w="700" h="155" extrusionOk="0">
                  <a:moveTo>
                    <a:pt x="537" y="1"/>
                  </a:moveTo>
                  <a:cubicBezTo>
                    <a:pt x="457" y="1"/>
                    <a:pt x="375" y="16"/>
                    <a:pt x="304" y="51"/>
                  </a:cubicBezTo>
                  <a:cubicBezTo>
                    <a:pt x="182" y="51"/>
                    <a:pt x="91" y="82"/>
                    <a:pt x="0" y="142"/>
                  </a:cubicBezTo>
                  <a:cubicBezTo>
                    <a:pt x="27" y="151"/>
                    <a:pt x="56" y="155"/>
                    <a:pt x="87" y="155"/>
                  </a:cubicBezTo>
                  <a:cubicBezTo>
                    <a:pt x="162" y="155"/>
                    <a:pt x="248" y="133"/>
                    <a:pt x="334" y="112"/>
                  </a:cubicBezTo>
                  <a:cubicBezTo>
                    <a:pt x="456" y="112"/>
                    <a:pt x="578" y="82"/>
                    <a:pt x="699" y="21"/>
                  </a:cubicBezTo>
                  <a:cubicBezTo>
                    <a:pt x="649" y="8"/>
                    <a:pt x="593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6174400" y="4450200"/>
              <a:ext cx="19775" cy="3600"/>
            </a:xfrm>
            <a:custGeom>
              <a:avLst/>
              <a:gdLst/>
              <a:ahLst/>
              <a:cxnLst/>
              <a:rect l="l" t="t" r="r" b="b"/>
              <a:pathLst>
                <a:path w="791" h="144" extrusionOk="0">
                  <a:moveTo>
                    <a:pt x="791" y="1"/>
                  </a:moveTo>
                  <a:cubicBezTo>
                    <a:pt x="669" y="1"/>
                    <a:pt x="517" y="31"/>
                    <a:pt x="395" y="61"/>
                  </a:cubicBezTo>
                  <a:cubicBezTo>
                    <a:pt x="274" y="61"/>
                    <a:pt x="122" y="61"/>
                    <a:pt x="0" y="92"/>
                  </a:cubicBezTo>
                  <a:cubicBezTo>
                    <a:pt x="103" y="126"/>
                    <a:pt x="205" y="143"/>
                    <a:pt x="306" y="143"/>
                  </a:cubicBezTo>
                  <a:cubicBezTo>
                    <a:pt x="475" y="143"/>
                    <a:pt x="639" y="96"/>
                    <a:pt x="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6208600" y="4446575"/>
              <a:ext cx="30400" cy="21900"/>
            </a:xfrm>
            <a:custGeom>
              <a:avLst/>
              <a:gdLst/>
              <a:ahLst/>
              <a:cxnLst/>
              <a:rect l="l" t="t" r="r" b="b"/>
              <a:pathLst>
                <a:path w="1216" h="876" extrusionOk="0">
                  <a:moveTo>
                    <a:pt x="871" y="84"/>
                  </a:moveTo>
                  <a:cubicBezTo>
                    <a:pt x="935" y="84"/>
                    <a:pt x="999" y="94"/>
                    <a:pt x="1064" y="115"/>
                  </a:cubicBezTo>
                  <a:cubicBezTo>
                    <a:pt x="1155" y="146"/>
                    <a:pt x="1125" y="237"/>
                    <a:pt x="1064" y="298"/>
                  </a:cubicBezTo>
                  <a:cubicBezTo>
                    <a:pt x="1003" y="328"/>
                    <a:pt x="942" y="389"/>
                    <a:pt x="851" y="450"/>
                  </a:cubicBezTo>
                  <a:cubicBezTo>
                    <a:pt x="699" y="510"/>
                    <a:pt x="578" y="571"/>
                    <a:pt x="426" y="632"/>
                  </a:cubicBezTo>
                  <a:cubicBezTo>
                    <a:pt x="304" y="693"/>
                    <a:pt x="197" y="731"/>
                    <a:pt x="121" y="754"/>
                  </a:cubicBezTo>
                  <a:lnTo>
                    <a:pt x="121" y="754"/>
                  </a:lnTo>
                  <a:cubicBezTo>
                    <a:pt x="144" y="661"/>
                    <a:pt x="171" y="563"/>
                    <a:pt x="213" y="480"/>
                  </a:cubicBezTo>
                  <a:cubicBezTo>
                    <a:pt x="304" y="358"/>
                    <a:pt x="395" y="237"/>
                    <a:pt x="547" y="176"/>
                  </a:cubicBezTo>
                  <a:cubicBezTo>
                    <a:pt x="645" y="117"/>
                    <a:pt x="756" y="84"/>
                    <a:pt x="871" y="84"/>
                  </a:cubicBezTo>
                  <a:close/>
                  <a:moveTo>
                    <a:pt x="920" y="1"/>
                  </a:moveTo>
                  <a:cubicBezTo>
                    <a:pt x="600" y="1"/>
                    <a:pt x="308" y="173"/>
                    <a:pt x="182" y="450"/>
                  </a:cubicBezTo>
                  <a:cubicBezTo>
                    <a:pt x="125" y="535"/>
                    <a:pt x="95" y="648"/>
                    <a:pt x="92" y="762"/>
                  </a:cubicBezTo>
                  <a:lnTo>
                    <a:pt x="92" y="762"/>
                  </a:lnTo>
                  <a:cubicBezTo>
                    <a:pt x="34" y="778"/>
                    <a:pt x="0" y="784"/>
                    <a:pt x="0" y="784"/>
                  </a:cubicBezTo>
                  <a:cubicBezTo>
                    <a:pt x="30" y="784"/>
                    <a:pt x="61" y="783"/>
                    <a:pt x="91" y="780"/>
                  </a:cubicBezTo>
                  <a:lnTo>
                    <a:pt x="91" y="780"/>
                  </a:lnTo>
                  <a:cubicBezTo>
                    <a:pt x="91" y="782"/>
                    <a:pt x="91" y="783"/>
                    <a:pt x="91" y="784"/>
                  </a:cubicBezTo>
                  <a:cubicBezTo>
                    <a:pt x="91" y="814"/>
                    <a:pt x="91" y="845"/>
                    <a:pt x="91" y="875"/>
                  </a:cubicBezTo>
                  <a:cubicBezTo>
                    <a:pt x="99" y="844"/>
                    <a:pt x="107" y="812"/>
                    <a:pt x="115" y="778"/>
                  </a:cubicBezTo>
                  <a:lnTo>
                    <a:pt x="115" y="778"/>
                  </a:lnTo>
                  <a:cubicBezTo>
                    <a:pt x="228" y="767"/>
                    <a:pt x="342" y="738"/>
                    <a:pt x="456" y="693"/>
                  </a:cubicBezTo>
                  <a:cubicBezTo>
                    <a:pt x="608" y="662"/>
                    <a:pt x="760" y="602"/>
                    <a:pt x="882" y="510"/>
                  </a:cubicBezTo>
                  <a:cubicBezTo>
                    <a:pt x="973" y="480"/>
                    <a:pt x="1064" y="419"/>
                    <a:pt x="1125" y="358"/>
                  </a:cubicBezTo>
                  <a:cubicBezTo>
                    <a:pt x="1185" y="328"/>
                    <a:pt x="1216" y="267"/>
                    <a:pt x="1216" y="206"/>
                  </a:cubicBezTo>
                  <a:cubicBezTo>
                    <a:pt x="1216" y="146"/>
                    <a:pt x="1185" y="54"/>
                    <a:pt x="1125" y="24"/>
                  </a:cubicBezTo>
                  <a:cubicBezTo>
                    <a:pt x="1056" y="8"/>
                    <a:pt x="988" y="1"/>
                    <a:pt x="9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6194150" y="4446975"/>
              <a:ext cx="18275" cy="19200"/>
            </a:xfrm>
            <a:custGeom>
              <a:avLst/>
              <a:gdLst/>
              <a:ahLst/>
              <a:cxnLst/>
              <a:rect l="l" t="t" r="r" b="b"/>
              <a:pathLst>
                <a:path w="731" h="768" extrusionOk="0">
                  <a:moveTo>
                    <a:pt x="200" y="0"/>
                  </a:moveTo>
                  <a:cubicBezTo>
                    <a:pt x="174" y="0"/>
                    <a:pt x="148" y="3"/>
                    <a:pt x="122" y="8"/>
                  </a:cubicBezTo>
                  <a:cubicBezTo>
                    <a:pt x="31" y="38"/>
                    <a:pt x="1" y="160"/>
                    <a:pt x="31" y="251"/>
                  </a:cubicBezTo>
                  <a:cubicBezTo>
                    <a:pt x="61" y="312"/>
                    <a:pt x="92" y="373"/>
                    <a:pt x="153" y="434"/>
                  </a:cubicBezTo>
                  <a:cubicBezTo>
                    <a:pt x="213" y="494"/>
                    <a:pt x="304" y="586"/>
                    <a:pt x="396" y="646"/>
                  </a:cubicBezTo>
                  <a:cubicBezTo>
                    <a:pt x="487" y="707"/>
                    <a:pt x="578" y="738"/>
                    <a:pt x="669" y="768"/>
                  </a:cubicBezTo>
                  <a:cubicBezTo>
                    <a:pt x="669" y="768"/>
                    <a:pt x="578" y="707"/>
                    <a:pt x="426" y="586"/>
                  </a:cubicBezTo>
                  <a:cubicBezTo>
                    <a:pt x="335" y="525"/>
                    <a:pt x="274" y="464"/>
                    <a:pt x="183" y="373"/>
                  </a:cubicBezTo>
                  <a:cubicBezTo>
                    <a:pt x="122" y="282"/>
                    <a:pt x="61" y="130"/>
                    <a:pt x="153" y="99"/>
                  </a:cubicBezTo>
                  <a:cubicBezTo>
                    <a:pt x="174" y="94"/>
                    <a:pt x="196" y="91"/>
                    <a:pt x="217" y="91"/>
                  </a:cubicBezTo>
                  <a:cubicBezTo>
                    <a:pt x="316" y="91"/>
                    <a:pt x="412" y="146"/>
                    <a:pt x="487" y="221"/>
                  </a:cubicBezTo>
                  <a:cubicBezTo>
                    <a:pt x="548" y="282"/>
                    <a:pt x="608" y="373"/>
                    <a:pt x="669" y="494"/>
                  </a:cubicBezTo>
                  <a:cubicBezTo>
                    <a:pt x="669" y="586"/>
                    <a:pt x="700" y="677"/>
                    <a:pt x="700" y="768"/>
                  </a:cubicBezTo>
                  <a:cubicBezTo>
                    <a:pt x="730" y="677"/>
                    <a:pt x="730" y="555"/>
                    <a:pt x="700" y="464"/>
                  </a:cubicBezTo>
                  <a:cubicBezTo>
                    <a:pt x="669" y="342"/>
                    <a:pt x="608" y="251"/>
                    <a:pt x="517" y="160"/>
                  </a:cubicBezTo>
                  <a:cubicBezTo>
                    <a:pt x="442" y="59"/>
                    <a:pt x="324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6026975" y="4485625"/>
              <a:ext cx="69175" cy="39900"/>
            </a:xfrm>
            <a:custGeom>
              <a:avLst/>
              <a:gdLst/>
              <a:ahLst/>
              <a:cxnLst/>
              <a:rect l="l" t="t" r="r" b="b"/>
              <a:pathLst>
                <a:path w="2767" h="1596" extrusionOk="0">
                  <a:moveTo>
                    <a:pt x="745" y="0"/>
                  </a:moveTo>
                  <a:cubicBezTo>
                    <a:pt x="670" y="0"/>
                    <a:pt x="593" y="4"/>
                    <a:pt x="517" y="12"/>
                  </a:cubicBezTo>
                  <a:cubicBezTo>
                    <a:pt x="365" y="43"/>
                    <a:pt x="244" y="43"/>
                    <a:pt x="122" y="103"/>
                  </a:cubicBezTo>
                  <a:cubicBezTo>
                    <a:pt x="92" y="103"/>
                    <a:pt x="31" y="134"/>
                    <a:pt x="0" y="164"/>
                  </a:cubicBezTo>
                  <a:cubicBezTo>
                    <a:pt x="0" y="164"/>
                    <a:pt x="183" y="103"/>
                    <a:pt x="517" y="73"/>
                  </a:cubicBezTo>
                  <a:cubicBezTo>
                    <a:pt x="567" y="69"/>
                    <a:pt x="618" y="67"/>
                    <a:pt x="668" y="67"/>
                  </a:cubicBezTo>
                  <a:cubicBezTo>
                    <a:pt x="1012" y="67"/>
                    <a:pt x="1354" y="157"/>
                    <a:pt x="1672" y="316"/>
                  </a:cubicBezTo>
                  <a:cubicBezTo>
                    <a:pt x="2037" y="499"/>
                    <a:pt x="2341" y="803"/>
                    <a:pt x="2554" y="1137"/>
                  </a:cubicBezTo>
                  <a:cubicBezTo>
                    <a:pt x="2696" y="1393"/>
                    <a:pt x="2732" y="1596"/>
                    <a:pt x="2761" y="1596"/>
                  </a:cubicBezTo>
                  <a:cubicBezTo>
                    <a:pt x="2763" y="1596"/>
                    <a:pt x="2765" y="1595"/>
                    <a:pt x="2766" y="1593"/>
                  </a:cubicBezTo>
                  <a:cubicBezTo>
                    <a:pt x="2766" y="1562"/>
                    <a:pt x="2736" y="1502"/>
                    <a:pt x="2736" y="1471"/>
                  </a:cubicBezTo>
                  <a:cubicBezTo>
                    <a:pt x="2706" y="1350"/>
                    <a:pt x="2645" y="1228"/>
                    <a:pt x="2584" y="1106"/>
                  </a:cubicBezTo>
                  <a:cubicBezTo>
                    <a:pt x="2224" y="415"/>
                    <a:pt x="1512" y="0"/>
                    <a:pt x="7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6031525" y="4416000"/>
              <a:ext cx="12200" cy="69175"/>
            </a:xfrm>
            <a:custGeom>
              <a:avLst/>
              <a:gdLst/>
              <a:ahLst/>
              <a:cxnLst/>
              <a:rect l="l" t="t" r="r" b="b"/>
              <a:pathLst>
                <a:path w="488" h="2767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457"/>
                    <a:pt x="92" y="943"/>
                    <a:pt x="183" y="1399"/>
                  </a:cubicBezTo>
                  <a:cubicBezTo>
                    <a:pt x="274" y="1855"/>
                    <a:pt x="366" y="2311"/>
                    <a:pt x="487" y="2767"/>
                  </a:cubicBezTo>
                  <a:cubicBezTo>
                    <a:pt x="426" y="2311"/>
                    <a:pt x="366" y="1855"/>
                    <a:pt x="274" y="1369"/>
                  </a:cubicBezTo>
                  <a:cubicBezTo>
                    <a:pt x="214" y="913"/>
                    <a:pt x="122" y="45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6114350" y="4497200"/>
              <a:ext cx="49425" cy="9250"/>
            </a:xfrm>
            <a:custGeom>
              <a:avLst/>
              <a:gdLst/>
              <a:ahLst/>
              <a:cxnLst/>
              <a:rect l="l" t="t" r="r" b="b"/>
              <a:pathLst>
                <a:path w="1977" h="370" extrusionOk="0">
                  <a:moveTo>
                    <a:pt x="1962" y="0"/>
                  </a:moveTo>
                  <a:cubicBezTo>
                    <a:pt x="1884" y="0"/>
                    <a:pt x="1493" y="106"/>
                    <a:pt x="1004" y="188"/>
                  </a:cubicBezTo>
                  <a:cubicBezTo>
                    <a:pt x="457" y="279"/>
                    <a:pt x="1" y="340"/>
                    <a:pt x="1" y="370"/>
                  </a:cubicBezTo>
                  <a:cubicBezTo>
                    <a:pt x="335" y="370"/>
                    <a:pt x="670" y="340"/>
                    <a:pt x="1004" y="279"/>
                  </a:cubicBezTo>
                  <a:cubicBezTo>
                    <a:pt x="1338" y="218"/>
                    <a:pt x="1673" y="127"/>
                    <a:pt x="1977" y="5"/>
                  </a:cubicBezTo>
                  <a:cubicBezTo>
                    <a:pt x="1977" y="2"/>
                    <a:pt x="1972" y="0"/>
                    <a:pt x="1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6081675" y="4512325"/>
              <a:ext cx="6875" cy="9325"/>
            </a:xfrm>
            <a:custGeom>
              <a:avLst/>
              <a:gdLst/>
              <a:ahLst/>
              <a:cxnLst/>
              <a:rect l="l" t="t" r="r" b="b"/>
              <a:pathLst>
                <a:path w="275" h="373" extrusionOk="0">
                  <a:moveTo>
                    <a:pt x="11" y="0"/>
                  </a:moveTo>
                  <a:cubicBezTo>
                    <a:pt x="5" y="0"/>
                    <a:pt x="1" y="3"/>
                    <a:pt x="1" y="8"/>
                  </a:cubicBezTo>
                  <a:cubicBezTo>
                    <a:pt x="1" y="38"/>
                    <a:pt x="31" y="99"/>
                    <a:pt x="92" y="190"/>
                  </a:cubicBezTo>
                  <a:cubicBezTo>
                    <a:pt x="183" y="282"/>
                    <a:pt x="214" y="373"/>
                    <a:pt x="244" y="373"/>
                  </a:cubicBezTo>
                  <a:cubicBezTo>
                    <a:pt x="275" y="342"/>
                    <a:pt x="244" y="251"/>
                    <a:pt x="183" y="130"/>
                  </a:cubicBezTo>
                  <a:cubicBezTo>
                    <a:pt x="133" y="55"/>
                    <a:pt x="42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6065725" y="4499300"/>
              <a:ext cx="8375" cy="5650"/>
            </a:xfrm>
            <a:custGeom>
              <a:avLst/>
              <a:gdLst/>
              <a:ahLst/>
              <a:cxnLst/>
              <a:rect l="l" t="t" r="r" b="b"/>
              <a:pathLst>
                <a:path w="335" h="226" extrusionOk="0">
                  <a:moveTo>
                    <a:pt x="32" y="0"/>
                  </a:moveTo>
                  <a:cubicBezTo>
                    <a:pt x="19" y="0"/>
                    <a:pt x="9" y="4"/>
                    <a:pt x="1" y="12"/>
                  </a:cubicBezTo>
                  <a:cubicBezTo>
                    <a:pt x="1" y="12"/>
                    <a:pt x="61" y="73"/>
                    <a:pt x="153" y="134"/>
                  </a:cubicBezTo>
                  <a:cubicBezTo>
                    <a:pt x="213" y="195"/>
                    <a:pt x="305" y="225"/>
                    <a:pt x="305" y="225"/>
                  </a:cubicBezTo>
                  <a:cubicBezTo>
                    <a:pt x="335" y="195"/>
                    <a:pt x="274" y="134"/>
                    <a:pt x="183" y="73"/>
                  </a:cubicBezTo>
                  <a:cubicBezTo>
                    <a:pt x="116" y="29"/>
                    <a:pt x="66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6046725" y="4494075"/>
              <a:ext cx="10675" cy="3275"/>
            </a:xfrm>
            <a:custGeom>
              <a:avLst/>
              <a:gdLst/>
              <a:ahLst/>
              <a:cxnLst/>
              <a:rect l="l" t="t" r="r" b="b"/>
              <a:pathLst>
                <a:path w="427" h="131" extrusionOk="0">
                  <a:moveTo>
                    <a:pt x="148" y="0"/>
                  </a:moveTo>
                  <a:cubicBezTo>
                    <a:pt x="60" y="0"/>
                    <a:pt x="1" y="45"/>
                    <a:pt x="1" y="69"/>
                  </a:cubicBezTo>
                  <a:cubicBezTo>
                    <a:pt x="1" y="79"/>
                    <a:pt x="11" y="83"/>
                    <a:pt x="29" y="83"/>
                  </a:cubicBezTo>
                  <a:cubicBezTo>
                    <a:pt x="65" y="83"/>
                    <a:pt x="132" y="69"/>
                    <a:pt x="214" y="69"/>
                  </a:cubicBezTo>
                  <a:cubicBezTo>
                    <a:pt x="305" y="100"/>
                    <a:pt x="396" y="130"/>
                    <a:pt x="396" y="130"/>
                  </a:cubicBezTo>
                  <a:cubicBezTo>
                    <a:pt x="426" y="100"/>
                    <a:pt x="366" y="9"/>
                    <a:pt x="214" y="9"/>
                  </a:cubicBezTo>
                  <a:cubicBezTo>
                    <a:pt x="190" y="3"/>
                    <a:pt x="168" y="0"/>
                    <a:pt x="1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6033825" y="4493950"/>
              <a:ext cx="5325" cy="2625"/>
            </a:xfrm>
            <a:custGeom>
              <a:avLst/>
              <a:gdLst/>
              <a:ahLst/>
              <a:cxnLst/>
              <a:rect l="l" t="t" r="r" b="b"/>
              <a:pathLst>
                <a:path w="213" h="105" extrusionOk="0">
                  <a:moveTo>
                    <a:pt x="59" y="1"/>
                  </a:moveTo>
                  <a:cubicBezTo>
                    <a:pt x="30" y="1"/>
                    <a:pt x="0" y="22"/>
                    <a:pt x="0" y="44"/>
                  </a:cubicBezTo>
                  <a:cubicBezTo>
                    <a:pt x="0" y="44"/>
                    <a:pt x="30" y="74"/>
                    <a:pt x="91" y="105"/>
                  </a:cubicBezTo>
                  <a:cubicBezTo>
                    <a:pt x="152" y="105"/>
                    <a:pt x="213" y="105"/>
                    <a:pt x="213" y="74"/>
                  </a:cubicBezTo>
                  <a:cubicBezTo>
                    <a:pt x="213" y="44"/>
                    <a:pt x="152" y="14"/>
                    <a:pt x="91" y="14"/>
                  </a:cubicBezTo>
                  <a:cubicBezTo>
                    <a:pt x="82" y="5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5467700" y="3769200"/>
              <a:ext cx="737125" cy="709150"/>
            </a:xfrm>
            <a:custGeom>
              <a:avLst/>
              <a:gdLst/>
              <a:ahLst/>
              <a:cxnLst/>
              <a:rect l="l" t="t" r="r" b="b"/>
              <a:pathLst>
                <a:path w="29485" h="28366" extrusionOk="0">
                  <a:moveTo>
                    <a:pt x="18528" y="0"/>
                  </a:moveTo>
                  <a:cubicBezTo>
                    <a:pt x="18249" y="0"/>
                    <a:pt x="18086" y="37"/>
                    <a:pt x="18086" y="37"/>
                  </a:cubicBezTo>
                  <a:cubicBezTo>
                    <a:pt x="9332" y="219"/>
                    <a:pt x="0" y="21131"/>
                    <a:pt x="0" y="21131"/>
                  </a:cubicBezTo>
                  <a:lnTo>
                    <a:pt x="13101" y="22499"/>
                  </a:lnTo>
                  <a:lnTo>
                    <a:pt x="17295" y="12924"/>
                  </a:lnTo>
                  <a:lnTo>
                    <a:pt x="20609" y="28365"/>
                  </a:lnTo>
                  <a:lnTo>
                    <a:pt x="29484" y="26845"/>
                  </a:lnTo>
                  <a:cubicBezTo>
                    <a:pt x="29484" y="26845"/>
                    <a:pt x="26141" y="14414"/>
                    <a:pt x="25137" y="9216"/>
                  </a:cubicBezTo>
                  <a:cubicBezTo>
                    <a:pt x="23516" y="758"/>
                    <a:pt x="19805" y="0"/>
                    <a:pt x="185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5967700" y="4412200"/>
              <a:ext cx="247750" cy="75250"/>
            </a:xfrm>
            <a:custGeom>
              <a:avLst/>
              <a:gdLst/>
              <a:ahLst/>
              <a:cxnLst/>
              <a:rect l="l" t="t" r="r" b="b"/>
              <a:pathLst>
                <a:path w="9910" h="3010" extrusionOk="0">
                  <a:moveTo>
                    <a:pt x="9697" y="1"/>
                  </a:moveTo>
                  <a:lnTo>
                    <a:pt x="1" y="1885"/>
                  </a:lnTo>
                  <a:lnTo>
                    <a:pt x="274" y="3010"/>
                  </a:lnTo>
                  <a:lnTo>
                    <a:pt x="9910" y="1186"/>
                  </a:lnTo>
                  <a:lnTo>
                    <a:pt x="96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5802325" y="3982800"/>
              <a:ext cx="17975" cy="7000"/>
            </a:xfrm>
            <a:custGeom>
              <a:avLst/>
              <a:gdLst/>
              <a:ahLst/>
              <a:cxnLst/>
              <a:rect l="l" t="t" r="r" b="b"/>
              <a:pathLst>
                <a:path w="719" h="280" extrusionOk="0">
                  <a:moveTo>
                    <a:pt x="657" y="1"/>
                  </a:moveTo>
                  <a:cubicBezTo>
                    <a:pt x="594" y="1"/>
                    <a:pt x="486" y="27"/>
                    <a:pt x="354" y="64"/>
                  </a:cubicBezTo>
                  <a:cubicBezTo>
                    <a:pt x="141" y="125"/>
                    <a:pt x="20" y="155"/>
                    <a:pt x="20" y="216"/>
                  </a:cubicBezTo>
                  <a:cubicBezTo>
                    <a:pt x="1" y="254"/>
                    <a:pt x="63" y="280"/>
                    <a:pt x="164" y="280"/>
                  </a:cubicBezTo>
                  <a:cubicBezTo>
                    <a:pt x="226" y="280"/>
                    <a:pt x="303" y="270"/>
                    <a:pt x="384" y="247"/>
                  </a:cubicBezTo>
                  <a:cubicBezTo>
                    <a:pt x="597" y="186"/>
                    <a:pt x="719" y="95"/>
                    <a:pt x="719" y="34"/>
                  </a:cubicBezTo>
                  <a:cubicBezTo>
                    <a:pt x="719" y="11"/>
                    <a:pt x="697" y="1"/>
                    <a:pt x="6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5856750" y="3967925"/>
              <a:ext cx="38025" cy="6675"/>
            </a:xfrm>
            <a:custGeom>
              <a:avLst/>
              <a:gdLst/>
              <a:ahLst/>
              <a:cxnLst/>
              <a:rect l="l" t="t" r="r" b="b"/>
              <a:pathLst>
                <a:path w="1521" h="267" extrusionOk="0">
                  <a:moveTo>
                    <a:pt x="1013" y="1"/>
                  </a:moveTo>
                  <a:cubicBezTo>
                    <a:pt x="925" y="1"/>
                    <a:pt x="829" y="7"/>
                    <a:pt x="730" y="21"/>
                  </a:cubicBezTo>
                  <a:cubicBezTo>
                    <a:pt x="305" y="51"/>
                    <a:pt x="1" y="173"/>
                    <a:pt x="1" y="234"/>
                  </a:cubicBezTo>
                  <a:cubicBezTo>
                    <a:pt x="1" y="257"/>
                    <a:pt x="50" y="267"/>
                    <a:pt x="134" y="267"/>
                  </a:cubicBezTo>
                  <a:cubicBezTo>
                    <a:pt x="270" y="267"/>
                    <a:pt x="498" y="241"/>
                    <a:pt x="761" y="203"/>
                  </a:cubicBezTo>
                  <a:cubicBezTo>
                    <a:pt x="1004" y="203"/>
                    <a:pt x="1277" y="173"/>
                    <a:pt x="1521" y="112"/>
                  </a:cubicBezTo>
                  <a:cubicBezTo>
                    <a:pt x="1521" y="65"/>
                    <a:pt x="1306" y="1"/>
                    <a:pt x="10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5922875" y="3991175"/>
              <a:ext cx="14450" cy="35800"/>
            </a:xfrm>
            <a:custGeom>
              <a:avLst/>
              <a:gdLst/>
              <a:ahLst/>
              <a:cxnLst/>
              <a:rect l="l" t="t" r="r" b="b"/>
              <a:pathLst>
                <a:path w="578" h="1432" extrusionOk="0">
                  <a:moveTo>
                    <a:pt x="40" y="1"/>
                  </a:moveTo>
                  <a:cubicBezTo>
                    <a:pt x="36" y="1"/>
                    <a:pt x="33" y="1"/>
                    <a:pt x="31" y="3"/>
                  </a:cubicBezTo>
                  <a:cubicBezTo>
                    <a:pt x="0" y="246"/>
                    <a:pt x="61" y="519"/>
                    <a:pt x="183" y="763"/>
                  </a:cubicBezTo>
                  <a:cubicBezTo>
                    <a:pt x="304" y="1158"/>
                    <a:pt x="456" y="1431"/>
                    <a:pt x="517" y="1431"/>
                  </a:cubicBezTo>
                  <a:cubicBezTo>
                    <a:pt x="578" y="1431"/>
                    <a:pt x="517" y="1067"/>
                    <a:pt x="365" y="671"/>
                  </a:cubicBezTo>
                  <a:cubicBezTo>
                    <a:pt x="249" y="295"/>
                    <a:pt x="105" y="1"/>
                    <a:pt x="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5944900" y="4063425"/>
              <a:ext cx="12200" cy="36500"/>
            </a:xfrm>
            <a:custGeom>
              <a:avLst/>
              <a:gdLst/>
              <a:ahLst/>
              <a:cxnLst/>
              <a:rect l="l" t="t" r="r" b="b"/>
              <a:pathLst>
                <a:path w="488" h="1460" extrusionOk="0">
                  <a:moveTo>
                    <a:pt x="62" y="0"/>
                  </a:moveTo>
                  <a:cubicBezTo>
                    <a:pt x="1" y="0"/>
                    <a:pt x="62" y="365"/>
                    <a:pt x="153" y="760"/>
                  </a:cubicBezTo>
                  <a:cubicBezTo>
                    <a:pt x="274" y="1155"/>
                    <a:pt x="396" y="1459"/>
                    <a:pt x="457" y="1459"/>
                  </a:cubicBezTo>
                  <a:cubicBezTo>
                    <a:pt x="487" y="1459"/>
                    <a:pt x="457" y="1095"/>
                    <a:pt x="365" y="699"/>
                  </a:cubicBezTo>
                  <a:cubicBezTo>
                    <a:pt x="244" y="304"/>
                    <a:pt x="122" y="0"/>
                    <a:pt x="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5963900" y="4137125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1" y="1"/>
                  </a:moveTo>
                  <a:cubicBezTo>
                    <a:pt x="1" y="1"/>
                    <a:pt x="31" y="335"/>
                    <a:pt x="153" y="761"/>
                  </a:cubicBezTo>
                  <a:cubicBezTo>
                    <a:pt x="244" y="1156"/>
                    <a:pt x="365" y="1460"/>
                    <a:pt x="426" y="1460"/>
                  </a:cubicBezTo>
                  <a:cubicBezTo>
                    <a:pt x="457" y="1186"/>
                    <a:pt x="426" y="943"/>
                    <a:pt x="335" y="700"/>
                  </a:cubicBezTo>
                  <a:cubicBezTo>
                    <a:pt x="244" y="305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5982150" y="4210075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1"/>
                  </a:moveTo>
                  <a:cubicBezTo>
                    <a:pt x="0" y="1"/>
                    <a:pt x="31" y="365"/>
                    <a:pt x="122" y="761"/>
                  </a:cubicBezTo>
                  <a:cubicBezTo>
                    <a:pt x="213" y="1186"/>
                    <a:pt x="334" y="1490"/>
                    <a:pt x="395" y="1490"/>
                  </a:cubicBezTo>
                  <a:cubicBezTo>
                    <a:pt x="456" y="1460"/>
                    <a:pt x="426" y="1125"/>
                    <a:pt x="304" y="730"/>
                  </a:cubicBezTo>
                  <a:cubicBezTo>
                    <a:pt x="213" y="305"/>
                    <a:pt x="9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5999625" y="4283800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0"/>
                  </a:moveTo>
                  <a:cubicBezTo>
                    <a:pt x="0" y="0"/>
                    <a:pt x="31" y="365"/>
                    <a:pt x="122" y="760"/>
                  </a:cubicBezTo>
                  <a:cubicBezTo>
                    <a:pt x="213" y="1185"/>
                    <a:pt x="335" y="1489"/>
                    <a:pt x="395" y="1489"/>
                  </a:cubicBezTo>
                  <a:cubicBezTo>
                    <a:pt x="456" y="1489"/>
                    <a:pt x="395" y="1125"/>
                    <a:pt x="304" y="729"/>
                  </a:cubicBezTo>
                  <a:cubicBezTo>
                    <a:pt x="213" y="334"/>
                    <a:pt x="91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6016325" y="4358250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2" y="1"/>
                  </a:moveTo>
                  <a:cubicBezTo>
                    <a:pt x="1" y="1"/>
                    <a:pt x="31" y="335"/>
                    <a:pt x="123" y="761"/>
                  </a:cubicBezTo>
                  <a:cubicBezTo>
                    <a:pt x="214" y="1156"/>
                    <a:pt x="335" y="1460"/>
                    <a:pt x="396" y="1460"/>
                  </a:cubicBezTo>
                  <a:cubicBezTo>
                    <a:pt x="457" y="1460"/>
                    <a:pt x="426" y="1125"/>
                    <a:pt x="335" y="700"/>
                  </a:cubicBezTo>
                  <a:cubicBezTo>
                    <a:pt x="214" y="305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6033050" y="4432725"/>
              <a:ext cx="6875" cy="18275"/>
            </a:xfrm>
            <a:custGeom>
              <a:avLst/>
              <a:gdLst/>
              <a:ahLst/>
              <a:cxnLst/>
              <a:rect l="l" t="t" r="r" b="b"/>
              <a:pathLst>
                <a:path w="275" h="731" extrusionOk="0">
                  <a:moveTo>
                    <a:pt x="31" y="1"/>
                  </a:moveTo>
                  <a:cubicBezTo>
                    <a:pt x="1" y="1"/>
                    <a:pt x="1" y="153"/>
                    <a:pt x="31" y="365"/>
                  </a:cubicBezTo>
                  <a:cubicBezTo>
                    <a:pt x="92" y="578"/>
                    <a:pt x="153" y="730"/>
                    <a:pt x="213" y="730"/>
                  </a:cubicBezTo>
                  <a:cubicBezTo>
                    <a:pt x="274" y="730"/>
                    <a:pt x="274" y="548"/>
                    <a:pt x="213" y="335"/>
                  </a:cubicBezTo>
                  <a:cubicBezTo>
                    <a:pt x="183" y="12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4980600" y="3576325"/>
              <a:ext cx="654300" cy="693800"/>
            </a:xfrm>
            <a:custGeom>
              <a:avLst/>
              <a:gdLst/>
              <a:ahLst/>
              <a:cxnLst/>
              <a:rect l="l" t="t" r="r" b="b"/>
              <a:pathLst>
                <a:path w="26172" h="27752" extrusionOk="0">
                  <a:moveTo>
                    <a:pt x="4894" y="1"/>
                  </a:moveTo>
                  <a:lnTo>
                    <a:pt x="3709" y="92"/>
                  </a:lnTo>
                  <a:lnTo>
                    <a:pt x="457" y="7448"/>
                  </a:lnTo>
                  <a:lnTo>
                    <a:pt x="2463" y="15472"/>
                  </a:lnTo>
                  <a:cubicBezTo>
                    <a:pt x="3526" y="19211"/>
                    <a:pt x="517" y="23983"/>
                    <a:pt x="1" y="27296"/>
                  </a:cubicBezTo>
                  <a:lnTo>
                    <a:pt x="17296" y="27752"/>
                  </a:lnTo>
                  <a:lnTo>
                    <a:pt x="18147" y="16384"/>
                  </a:lnTo>
                  <a:lnTo>
                    <a:pt x="18724" y="21430"/>
                  </a:lnTo>
                  <a:lnTo>
                    <a:pt x="26171" y="22372"/>
                  </a:lnTo>
                  <a:lnTo>
                    <a:pt x="22159" y="8147"/>
                  </a:lnTo>
                  <a:cubicBezTo>
                    <a:pt x="20048" y="149"/>
                    <a:pt x="13284" y="61"/>
                    <a:pt x="12989" y="61"/>
                  </a:cubicBezTo>
                  <a:cubicBezTo>
                    <a:pt x="12983" y="61"/>
                    <a:pt x="12980" y="62"/>
                    <a:pt x="12980" y="62"/>
                  </a:cubicBezTo>
                  <a:lnTo>
                    <a:pt x="489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5146250" y="3179675"/>
              <a:ext cx="220400" cy="396675"/>
            </a:xfrm>
            <a:custGeom>
              <a:avLst/>
              <a:gdLst/>
              <a:ahLst/>
              <a:cxnLst/>
              <a:rect l="l" t="t" r="r" b="b"/>
              <a:pathLst>
                <a:path w="8816" h="15867" extrusionOk="0">
                  <a:moveTo>
                    <a:pt x="4195" y="0"/>
                  </a:moveTo>
                  <a:lnTo>
                    <a:pt x="1" y="3769"/>
                  </a:lnTo>
                  <a:lnTo>
                    <a:pt x="62" y="15836"/>
                  </a:lnTo>
                  <a:lnTo>
                    <a:pt x="5928" y="15867"/>
                  </a:lnTo>
                  <a:cubicBezTo>
                    <a:pt x="5806" y="15228"/>
                    <a:pt x="6050" y="12888"/>
                    <a:pt x="6050" y="12888"/>
                  </a:cubicBezTo>
                  <a:cubicBezTo>
                    <a:pt x="6050" y="12888"/>
                    <a:pt x="8512" y="12614"/>
                    <a:pt x="8664" y="10213"/>
                  </a:cubicBezTo>
                  <a:cubicBezTo>
                    <a:pt x="8816" y="7781"/>
                    <a:pt x="8664" y="2189"/>
                    <a:pt x="8664" y="2189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5327875" y="3327850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396" y="0"/>
                  </a:moveTo>
                  <a:cubicBezTo>
                    <a:pt x="122" y="0"/>
                    <a:pt x="0" y="335"/>
                    <a:pt x="183" y="517"/>
                  </a:cubicBezTo>
                  <a:cubicBezTo>
                    <a:pt x="243" y="587"/>
                    <a:pt x="322" y="617"/>
                    <a:pt x="401" y="617"/>
                  </a:cubicBezTo>
                  <a:cubicBezTo>
                    <a:pt x="565" y="617"/>
                    <a:pt x="730" y="488"/>
                    <a:pt x="730" y="304"/>
                  </a:cubicBezTo>
                  <a:cubicBezTo>
                    <a:pt x="700" y="122"/>
                    <a:pt x="578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5325600" y="3320250"/>
              <a:ext cx="32700" cy="9975"/>
            </a:xfrm>
            <a:custGeom>
              <a:avLst/>
              <a:gdLst/>
              <a:ahLst/>
              <a:cxnLst/>
              <a:rect l="l" t="t" r="r" b="b"/>
              <a:pathLst>
                <a:path w="1308" h="399" extrusionOk="0">
                  <a:moveTo>
                    <a:pt x="669" y="0"/>
                  </a:moveTo>
                  <a:cubicBezTo>
                    <a:pt x="487" y="0"/>
                    <a:pt x="335" y="31"/>
                    <a:pt x="183" y="152"/>
                  </a:cubicBezTo>
                  <a:cubicBezTo>
                    <a:pt x="61" y="213"/>
                    <a:pt x="0" y="274"/>
                    <a:pt x="31" y="304"/>
                  </a:cubicBezTo>
                  <a:cubicBezTo>
                    <a:pt x="35" y="313"/>
                    <a:pt x="44" y="317"/>
                    <a:pt x="57" y="317"/>
                  </a:cubicBezTo>
                  <a:cubicBezTo>
                    <a:pt x="126" y="317"/>
                    <a:pt x="314" y="210"/>
                    <a:pt x="562" y="210"/>
                  </a:cubicBezTo>
                  <a:cubicBezTo>
                    <a:pt x="587" y="210"/>
                    <a:pt x="612" y="211"/>
                    <a:pt x="639" y="213"/>
                  </a:cubicBezTo>
                  <a:cubicBezTo>
                    <a:pt x="947" y="241"/>
                    <a:pt x="1178" y="399"/>
                    <a:pt x="1236" y="399"/>
                  </a:cubicBezTo>
                  <a:cubicBezTo>
                    <a:pt x="1241" y="399"/>
                    <a:pt x="1244" y="398"/>
                    <a:pt x="1246" y="396"/>
                  </a:cubicBezTo>
                  <a:cubicBezTo>
                    <a:pt x="1307" y="396"/>
                    <a:pt x="1246" y="304"/>
                    <a:pt x="1155" y="213"/>
                  </a:cubicBezTo>
                  <a:cubicBezTo>
                    <a:pt x="1003" y="92"/>
                    <a:pt x="851" y="31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5237450" y="3326325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426" y="1"/>
                  </a:moveTo>
                  <a:cubicBezTo>
                    <a:pt x="122" y="1"/>
                    <a:pt x="0" y="335"/>
                    <a:pt x="183" y="517"/>
                  </a:cubicBezTo>
                  <a:cubicBezTo>
                    <a:pt x="252" y="587"/>
                    <a:pt x="335" y="618"/>
                    <a:pt x="415" y="618"/>
                  </a:cubicBezTo>
                  <a:cubicBezTo>
                    <a:pt x="579" y="618"/>
                    <a:pt x="730" y="489"/>
                    <a:pt x="730" y="305"/>
                  </a:cubicBezTo>
                  <a:cubicBezTo>
                    <a:pt x="730" y="153"/>
                    <a:pt x="578" y="1"/>
                    <a:pt x="4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5235175" y="3319300"/>
              <a:ext cx="31925" cy="9425"/>
            </a:xfrm>
            <a:custGeom>
              <a:avLst/>
              <a:gdLst/>
              <a:ahLst/>
              <a:cxnLst/>
              <a:rect l="l" t="t" r="r" b="b"/>
              <a:pathLst>
                <a:path w="1277" h="377" extrusionOk="0">
                  <a:moveTo>
                    <a:pt x="575" y="0"/>
                  </a:moveTo>
                  <a:cubicBezTo>
                    <a:pt x="433" y="0"/>
                    <a:pt x="308" y="55"/>
                    <a:pt x="183" y="130"/>
                  </a:cubicBezTo>
                  <a:cubicBezTo>
                    <a:pt x="61" y="190"/>
                    <a:pt x="0" y="251"/>
                    <a:pt x="31" y="312"/>
                  </a:cubicBezTo>
                  <a:cubicBezTo>
                    <a:pt x="36" y="315"/>
                    <a:pt x="43" y="316"/>
                    <a:pt x="52" y="316"/>
                  </a:cubicBezTo>
                  <a:cubicBezTo>
                    <a:pt x="136" y="316"/>
                    <a:pt x="365" y="190"/>
                    <a:pt x="669" y="190"/>
                  </a:cubicBezTo>
                  <a:cubicBezTo>
                    <a:pt x="978" y="218"/>
                    <a:pt x="1183" y="376"/>
                    <a:pt x="1260" y="376"/>
                  </a:cubicBezTo>
                  <a:cubicBezTo>
                    <a:pt x="1267" y="376"/>
                    <a:pt x="1272" y="375"/>
                    <a:pt x="1277" y="373"/>
                  </a:cubicBezTo>
                  <a:cubicBezTo>
                    <a:pt x="1277" y="342"/>
                    <a:pt x="1246" y="282"/>
                    <a:pt x="1155" y="190"/>
                  </a:cubicBezTo>
                  <a:cubicBezTo>
                    <a:pt x="1034" y="69"/>
                    <a:pt x="851" y="8"/>
                    <a:pt x="669" y="8"/>
                  </a:cubicBezTo>
                  <a:cubicBezTo>
                    <a:pt x="637" y="3"/>
                    <a:pt x="605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5294450" y="3325575"/>
              <a:ext cx="22800" cy="73525"/>
            </a:xfrm>
            <a:custGeom>
              <a:avLst/>
              <a:gdLst/>
              <a:ahLst/>
              <a:cxnLst/>
              <a:rect l="l" t="t" r="r" b="b"/>
              <a:pathLst>
                <a:path w="912" h="2941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608"/>
                    <a:pt x="274" y="1216"/>
                    <a:pt x="486" y="1794"/>
                  </a:cubicBezTo>
                  <a:lnTo>
                    <a:pt x="730" y="2493"/>
                  </a:lnTo>
                  <a:cubicBezTo>
                    <a:pt x="760" y="2584"/>
                    <a:pt x="790" y="2675"/>
                    <a:pt x="790" y="2766"/>
                  </a:cubicBezTo>
                  <a:cubicBezTo>
                    <a:pt x="760" y="2827"/>
                    <a:pt x="669" y="2827"/>
                    <a:pt x="578" y="2827"/>
                  </a:cubicBezTo>
                  <a:cubicBezTo>
                    <a:pt x="395" y="2827"/>
                    <a:pt x="213" y="2857"/>
                    <a:pt x="30" y="2918"/>
                  </a:cubicBezTo>
                  <a:cubicBezTo>
                    <a:pt x="122" y="2933"/>
                    <a:pt x="213" y="2941"/>
                    <a:pt x="308" y="2941"/>
                  </a:cubicBezTo>
                  <a:cubicBezTo>
                    <a:pt x="403" y="2941"/>
                    <a:pt x="502" y="2933"/>
                    <a:pt x="608" y="2918"/>
                  </a:cubicBezTo>
                  <a:lnTo>
                    <a:pt x="730" y="2918"/>
                  </a:lnTo>
                  <a:cubicBezTo>
                    <a:pt x="790" y="2918"/>
                    <a:pt x="851" y="2857"/>
                    <a:pt x="881" y="2797"/>
                  </a:cubicBezTo>
                  <a:cubicBezTo>
                    <a:pt x="912" y="2675"/>
                    <a:pt x="912" y="2553"/>
                    <a:pt x="851" y="2462"/>
                  </a:cubicBezTo>
                  <a:lnTo>
                    <a:pt x="638" y="1763"/>
                  </a:lnTo>
                  <a:cubicBezTo>
                    <a:pt x="456" y="1155"/>
                    <a:pt x="243" y="57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5263275" y="3406125"/>
              <a:ext cx="44875" cy="23250"/>
            </a:xfrm>
            <a:custGeom>
              <a:avLst/>
              <a:gdLst/>
              <a:ahLst/>
              <a:cxnLst/>
              <a:rect l="l" t="t" r="r" b="b"/>
              <a:pathLst>
                <a:path w="1795" h="930" extrusionOk="0">
                  <a:moveTo>
                    <a:pt x="183" y="0"/>
                  </a:moveTo>
                  <a:cubicBezTo>
                    <a:pt x="183" y="0"/>
                    <a:pt x="1" y="578"/>
                    <a:pt x="700" y="851"/>
                  </a:cubicBezTo>
                  <a:cubicBezTo>
                    <a:pt x="815" y="904"/>
                    <a:pt x="936" y="929"/>
                    <a:pt x="1055" y="929"/>
                  </a:cubicBezTo>
                  <a:cubicBezTo>
                    <a:pt x="1343" y="929"/>
                    <a:pt x="1622" y="784"/>
                    <a:pt x="1794" y="547"/>
                  </a:cubicBezTo>
                  <a:cubicBezTo>
                    <a:pt x="1217" y="486"/>
                    <a:pt x="669" y="304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5217700" y="3474500"/>
              <a:ext cx="79800" cy="41975"/>
            </a:xfrm>
            <a:custGeom>
              <a:avLst/>
              <a:gdLst/>
              <a:ahLst/>
              <a:cxnLst/>
              <a:rect l="l" t="t" r="r" b="b"/>
              <a:pathLst>
                <a:path w="3192" h="1679" extrusionOk="0">
                  <a:moveTo>
                    <a:pt x="0" y="1"/>
                  </a:moveTo>
                  <a:cubicBezTo>
                    <a:pt x="0" y="1"/>
                    <a:pt x="683" y="1678"/>
                    <a:pt x="2927" y="1678"/>
                  </a:cubicBezTo>
                  <a:cubicBezTo>
                    <a:pt x="3004" y="1678"/>
                    <a:pt x="3081" y="1676"/>
                    <a:pt x="3161" y="1672"/>
                  </a:cubicBezTo>
                  <a:lnTo>
                    <a:pt x="3192" y="1095"/>
                  </a:lnTo>
                  <a:cubicBezTo>
                    <a:pt x="2037" y="1034"/>
                    <a:pt x="942" y="66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5046725" y="3136250"/>
              <a:ext cx="335875" cy="349675"/>
            </a:xfrm>
            <a:custGeom>
              <a:avLst/>
              <a:gdLst/>
              <a:ahLst/>
              <a:cxnLst/>
              <a:rect l="l" t="t" r="r" b="b"/>
              <a:pathLst>
                <a:path w="13435" h="13987" extrusionOk="0">
                  <a:moveTo>
                    <a:pt x="6866" y="0"/>
                  </a:moveTo>
                  <a:cubicBezTo>
                    <a:pt x="6739" y="0"/>
                    <a:pt x="6647" y="5"/>
                    <a:pt x="6596" y="5"/>
                  </a:cubicBezTo>
                  <a:cubicBezTo>
                    <a:pt x="6596" y="5"/>
                    <a:pt x="6539" y="1"/>
                    <a:pt x="6437" y="1"/>
                  </a:cubicBezTo>
                  <a:cubicBezTo>
                    <a:pt x="5538" y="1"/>
                    <a:pt x="1110" y="295"/>
                    <a:pt x="182" y="6023"/>
                  </a:cubicBezTo>
                  <a:cubicBezTo>
                    <a:pt x="152" y="6236"/>
                    <a:pt x="91" y="6783"/>
                    <a:pt x="61" y="7239"/>
                  </a:cubicBezTo>
                  <a:cubicBezTo>
                    <a:pt x="61" y="7239"/>
                    <a:pt x="61" y="7269"/>
                    <a:pt x="61" y="7482"/>
                  </a:cubicBezTo>
                  <a:cubicBezTo>
                    <a:pt x="30" y="7695"/>
                    <a:pt x="0" y="7847"/>
                    <a:pt x="0" y="7968"/>
                  </a:cubicBezTo>
                  <a:cubicBezTo>
                    <a:pt x="0" y="9549"/>
                    <a:pt x="456" y="13196"/>
                    <a:pt x="4134" y="13987"/>
                  </a:cubicBezTo>
                  <a:lnTo>
                    <a:pt x="4134" y="8637"/>
                  </a:lnTo>
                  <a:lnTo>
                    <a:pt x="4499" y="8667"/>
                  </a:lnTo>
                  <a:cubicBezTo>
                    <a:pt x="4499" y="8667"/>
                    <a:pt x="7538" y="6996"/>
                    <a:pt x="8298" y="3470"/>
                  </a:cubicBezTo>
                  <a:cubicBezTo>
                    <a:pt x="8420" y="4199"/>
                    <a:pt x="8602" y="5689"/>
                    <a:pt x="8328" y="6631"/>
                  </a:cubicBezTo>
                  <a:lnTo>
                    <a:pt x="12645" y="7330"/>
                  </a:lnTo>
                  <a:cubicBezTo>
                    <a:pt x="13070" y="6357"/>
                    <a:pt x="13131" y="5294"/>
                    <a:pt x="12857" y="4290"/>
                  </a:cubicBezTo>
                  <a:lnTo>
                    <a:pt x="12857" y="4290"/>
                  </a:lnTo>
                  <a:cubicBezTo>
                    <a:pt x="13070" y="4868"/>
                    <a:pt x="13222" y="5476"/>
                    <a:pt x="13253" y="6084"/>
                  </a:cubicBezTo>
                  <a:cubicBezTo>
                    <a:pt x="13344" y="6935"/>
                    <a:pt x="13222" y="7452"/>
                    <a:pt x="13253" y="7452"/>
                  </a:cubicBezTo>
                  <a:cubicBezTo>
                    <a:pt x="13313" y="7360"/>
                    <a:pt x="13344" y="7239"/>
                    <a:pt x="13344" y="7117"/>
                  </a:cubicBezTo>
                  <a:cubicBezTo>
                    <a:pt x="13405" y="6783"/>
                    <a:pt x="13435" y="6418"/>
                    <a:pt x="13405" y="6084"/>
                  </a:cubicBezTo>
                  <a:cubicBezTo>
                    <a:pt x="13374" y="4169"/>
                    <a:pt x="12341" y="2376"/>
                    <a:pt x="10699" y="1342"/>
                  </a:cubicBezTo>
                  <a:cubicBezTo>
                    <a:pt x="8957" y="105"/>
                    <a:pt x="7488" y="0"/>
                    <a:pt x="68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4928925" y="3266050"/>
              <a:ext cx="133775" cy="115025"/>
            </a:xfrm>
            <a:custGeom>
              <a:avLst/>
              <a:gdLst/>
              <a:ahLst/>
              <a:cxnLst/>
              <a:rect l="l" t="t" r="r" b="b"/>
              <a:pathLst>
                <a:path w="5351" h="4601" extrusionOk="0">
                  <a:moveTo>
                    <a:pt x="2610" y="1"/>
                  </a:moveTo>
                  <a:cubicBezTo>
                    <a:pt x="1928" y="1"/>
                    <a:pt x="1241" y="233"/>
                    <a:pt x="669" y="709"/>
                  </a:cubicBezTo>
                  <a:cubicBezTo>
                    <a:pt x="426" y="892"/>
                    <a:pt x="213" y="1135"/>
                    <a:pt x="122" y="1439"/>
                  </a:cubicBezTo>
                  <a:cubicBezTo>
                    <a:pt x="1" y="1743"/>
                    <a:pt x="61" y="2047"/>
                    <a:pt x="274" y="2290"/>
                  </a:cubicBezTo>
                  <a:cubicBezTo>
                    <a:pt x="391" y="2424"/>
                    <a:pt x="554" y="2493"/>
                    <a:pt x="718" y="2493"/>
                  </a:cubicBezTo>
                  <a:cubicBezTo>
                    <a:pt x="774" y="2493"/>
                    <a:pt x="831" y="2485"/>
                    <a:pt x="885" y="2468"/>
                  </a:cubicBezTo>
                  <a:lnTo>
                    <a:pt x="885" y="2468"/>
                  </a:lnTo>
                  <a:cubicBezTo>
                    <a:pt x="601" y="2707"/>
                    <a:pt x="545" y="3174"/>
                    <a:pt x="821" y="3475"/>
                  </a:cubicBezTo>
                  <a:cubicBezTo>
                    <a:pt x="963" y="3630"/>
                    <a:pt x="1149" y="3703"/>
                    <a:pt x="1334" y="3703"/>
                  </a:cubicBezTo>
                  <a:cubicBezTo>
                    <a:pt x="1585" y="3703"/>
                    <a:pt x="1836" y="3569"/>
                    <a:pt x="1976" y="3323"/>
                  </a:cubicBezTo>
                  <a:lnTo>
                    <a:pt x="1976" y="3323"/>
                  </a:lnTo>
                  <a:cubicBezTo>
                    <a:pt x="1885" y="3536"/>
                    <a:pt x="1824" y="3779"/>
                    <a:pt x="1855" y="3992"/>
                  </a:cubicBezTo>
                  <a:cubicBezTo>
                    <a:pt x="1855" y="4266"/>
                    <a:pt x="2007" y="4478"/>
                    <a:pt x="2220" y="4570"/>
                  </a:cubicBezTo>
                  <a:cubicBezTo>
                    <a:pt x="2282" y="4591"/>
                    <a:pt x="2347" y="4600"/>
                    <a:pt x="2411" y="4600"/>
                  </a:cubicBezTo>
                  <a:cubicBezTo>
                    <a:pt x="2626" y="4600"/>
                    <a:pt x="2839" y="4490"/>
                    <a:pt x="2979" y="4326"/>
                  </a:cubicBezTo>
                  <a:cubicBezTo>
                    <a:pt x="3162" y="4083"/>
                    <a:pt x="3314" y="3871"/>
                    <a:pt x="3466" y="3597"/>
                  </a:cubicBezTo>
                  <a:cubicBezTo>
                    <a:pt x="3891" y="2989"/>
                    <a:pt x="4590" y="2624"/>
                    <a:pt x="5350" y="2624"/>
                  </a:cubicBezTo>
                  <a:lnTo>
                    <a:pt x="4894" y="1044"/>
                  </a:lnTo>
                  <a:cubicBezTo>
                    <a:pt x="4290" y="355"/>
                    <a:pt x="3453" y="1"/>
                    <a:pt x="2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4959325" y="3243300"/>
              <a:ext cx="90450" cy="48100"/>
            </a:xfrm>
            <a:custGeom>
              <a:avLst/>
              <a:gdLst/>
              <a:ahLst/>
              <a:cxnLst/>
              <a:rect l="l" t="t" r="r" b="b"/>
              <a:pathLst>
                <a:path w="3618" h="1924" extrusionOk="0">
                  <a:moveTo>
                    <a:pt x="496" y="1"/>
                  </a:moveTo>
                  <a:cubicBezTo>
                    <a:pt x="321" y="1"/>
                    <a:pt x="151" y="55"/>
                    <a:pt x="1" y="130"/>
                  </a:cubicBezTo>
                  <a:lnTo>
                    <a:pt x="639" y="130"/>
                  </a:lnTo>
                  <a:cubicBezTo>
                    <a:pt x="1125" y="160"/>
                    <a:pt x="1611" y="282"/>
                    <a:pt x="2067" y="525"/>
                  </a:cubicBezTo>
                  <a:cubicBezTo>
                    <a:pt x="2523" y="738"/>
                    <a:pt x="2918" y="1042"/>
                    <a:pt x="3222" y="1437"/>
                  </a:cubicBezTo>
                  <a:cubicBezTo>
                    <a:pt x="3466" y="1741"/>
                    <a:pt x="3587" y="1923"/>
                    <a:pt x="3618" y="1923"/>
                  </a:cubicBezTo>
                  <a:cubicBezTo>
                    <a:pt x="3557" y="1711"/>
                    <a:pt x="3466" y="1528"/>
                    <a:pt x="3344" y="1346"/>
                  </a:cubicBezTo>
                  <a:cubicBezTo>
                    <a:pt x="2740" y="511"/>
                    <a:pt x="1808" y="4"/>
                    <a:pt x="782" y="4"/>
                  </a:cubicBezTo>
                  <a:cubicBezTo>
                    <a:pt x="724" y="4"/>
                    <a:pt x="667" y="5"/>
                    <a:pt x="608" y="8"/>
                  </a:cubicBezTo>
                  <a:cubicBezTo>
                    <a:pt x="571" y="3"/>
                    <a:pt x="533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5043675" y="3287575"/>
              <a:ext cx="9150" cy="55500"/>
            </a:xfrm>
            <a:custGeom>
              <a:avLst/>
              <a:gdLst/>
              <a:ahLst/>
              <a:cxnLst/>
              <a:rect l="l" t="t" r="r" b="b"/>
              <a:pathLst>
                <a:path w="366" h="2220" extrusionOk="0">
                  <a:moveTo>
                    <a:pt x="365" y="0"/>
                  </a:moveTo>
                  <a:cubicBezTo>
                    <a:pt x="61" y="700"/>
                    <a:pt x="0" y="1490"/>
                    <a:pt x="152" y="2219"/>
                  </a:cubicBezTo>
                  <a:cubicBezTo>
                    <a:pt x="244" y="1855"/>
                    <a:pt x="274" y="1490"/>
                    <a:pt x="274" y="1125"/>
                  </a:cubicBezTo>
                  <a:cubicBezTo>
                    <a:pt x="365" y="760"/>
                    <a:pt x="365" y="396"/>
                    <a:pt x="3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5112825" y="3326225"/>
              <a:ext cx="41050" cy="60050"/>
            </a:xfrm>
            <a:custGeom>
              <a:avLst/>
              <a:gdLst/>
              <a:ahLst/>
              <a:cxnLst/>
              <a:rect l="l" t="t" r="r" b="b"/>
              <a:pathLst>
                <a:path w="1642" h="2402" extrusionOk="0">
                  <a:moveTo>
                    <a:pt x="922" y="1"/>
                  </a:moveTo>
                  <a:cubicBezTo>
                    <a:pt x="766" y="1"/>
                    <a:pt x="608" y="32"/>
                    <a:pt x="456" y="96"/>
                  </a:cubicBezTo>
                  <a:cubicBezTo>
                    <a:pt x="274" y="278"/>
                    <a:pt x="122" y="521"/>
                    <a:pt x="92" y="825"/>
                  </a:cubicBezTo>
                  <a:cubicBezTo>
                    <a:pt x="0" y="1251"/>
                    <a:pt x="92" y="1737"/>
                    <a:pt x="426" y="2102"/>
                  </a:cubicBezTo>
                  <a:cubicBezTo>
                    <a:pt x="606" y="2300"/>
                    <a:pt x="860" y="2402"/>
                    <a:pt x="1120" y="2402"/>
                  </a:cubicBezTo>
                  <a:cubicBezTo>
                    <a:pt x="1299" y="2402"/>
                    <a:pt x="1480" y="2353"/>
                    <a:pt x="1642" y="2254"/>
                  </a:cubicBezTo>
                  <a:lnTo>
                    <a:pt x="1551" y="187"/>
                  </a:lnTo>
                  <a:cubicBezTo>
                    <a:pt x="1356" y="63"/>
                    <a:pt x="1140" y="1"/>
                    <a:pt x="92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5117375" y="3338600"/>
              <a:ext cx="26625" cy="35350"/>
            </a:xfrm>
            <a:custGeom>
              <a:avLst/>
              <a:gdLst/>
              <a:ahLst/>
              <a:cxnLst/>
              <a:rect l="l" t="t" r="r" b="b"/>
              <a:pathLst>
                <a:path w="1065" h="1414" extrusionOk="0">
                  <a:moveTo>
                    <a:pt x="901" y="0"/>
                  </a:moveTo>
                  <a:cubicBezTo>
                    <a:pt x="854" y="0"/>
                    <a:pt x="796" y="7"/>
                    <a:pt x="730" y="26"/>
                  </a:cubicBezTo>
                  <a:cubicBezTo>
                    <a:pt x="92" y="209"/>
                    <a:pt x="1" y="1060"/>
                    <a:pt x="609" y="1364"/>
                  </a:cubicBezTo>
                  <a:cubicBezTo>
                    <a:pt x="687" y="1403"/>
                    <a:pt x="759" y="1414"/>
                    <a:pt x="814" y="1414"/>
                  </a:cubicBezTo>
                  <a:cubicBezTo>
                    <a:pt x="888" y="1414"/>
                    <a:pt x="930" y="1394"/>
                    <a:pt x="913" y="1394"/>
                  </a:cubicBezTo>
                  <a:cubicBezTo>
                    <a:pt x="913" y="1333"/>
                    <a:pt x="821" y="1333"/>
                    <a:pt x="670" y="1212"/>
                  </a:cubicBezTo>
                  <a:cubicBezTo>
                    <a:pt x="274" y="938"/>
                    <a:pt x="335" y="361"/>
                    <a:pt x="761" y="148"/>
                  </a:cubicBezTo>
                  <a:cubicBezTo>
                    <a:pt x="913" y="87"/>
                    <a:pt x="1034" y="87"/>
                    <a:pt x="1065" y="57"/>
                  </a:cubicBezTo>
                  <a:cubicBezTo>
                    <a:pt x="1065" y="36"/>
                    <a:pt x="1007" y="0"/>
                    <a:pt x="90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5100675" y="3373450"/>
              <a:ext cx="36500" cy="34350"/>
            </a:xfrm>
            <a:custGeom>
              <a:avLst/>
              <a:gdLst/>
              <a:ahLst/>
              <a:cxnLst/>
              <a:rect l="l" t="t" r="r" b="b"/>
              <a:pathLst>
                <a:path w="1460" h="1374" extrusionOk="0">
                  <a:moveTo>
                    <a:pt x="699" y="0"/>
                  </a:moveTo>
                  <a:cubicBezTo>
                    <a:pt x="486" y="0"/>
                    <a:pt x="304" y="91"/>
                    <a:pt x="213" y="243"/>
                  </a:cubicBezTo>
                  <a:cubicBezTo>
                    <a:pt x="61" y="426"/>
                    <a:pt x="0" y="638"/>
                    <a:pt x="61" y="851"/>
                  </a:cubicBezTo>
                  <a:cubicBezTo>
                    <a:pt x="122" y="1094"/>
                    <a:pt x="334" y="1277"/>
                    <a:pt x="578" y="1368"/>
                  </a:cubicBezTo>
                  <a:cubicBezTo>
                    <a:pt x="612" y="1372"/>
                    <a:pt x="646" y="1374"/>
                    <a:pt x="679" y="1374"/>
                  </a:cubicBezTo>
                  <a:cubicBezTo>
                    <a:pt x="911" y="1374"/>
                    <a:pt x="1117" y="1281"/>
                    <a:pt x="1277" y="1094"/>
                  </a:cubicBezTo>
                  <a:cubicBezTo>
                    <a:pt x="1398" y="942"/>
                    <a:pt x="1459" y="730"/>
                    <a:pt x="1398" y="517"/>
                  </a:cubicBezTo>
                  <a:cubicBezTo>
                    <a:pt x="1368" y="395"/>
                    <a:pt x="1338" y="243"/>
                    <a:pt x="1246" y="152"/>
                  </a:cubicBezTo>
                  <a:cubicBezTo>
                    <a:pt x="1186" y="61"/>
                    <a:pt x="1155" y="31"/>
                    <a:pt x="1155" y="30"/>
                  </a:cubicBezTo>
                  <a:lnTo>
                    <a:pt x="1155" y="30"/>
                  </a:lnTo>
                  <a:cubicBezTo>
                    <a:pt x="1246" y="182"/>
                    <a:pt x="1307" y="334"/>
                    <a:pt x="1368" y="517"/>
                  </a:cubicBezTo>
                  <a:cubicBezTo>
                    <a:pt x="1440" y="968"/>
                    <a:pt x="1073" y="1248"/>
                    <a:pt x="718" y="1248"/>
                  </a:cubicBezTo>
                  <a:cubicBezTo>
                    <a:pt x="475" y="1248"/>
                    <a:pt x="238" y="1117"/>
                    <a:pt x="152" y="821"/>
                  </a:cubicBezTo>
                  <a:cubicBezTo>
                    <a:pt x="91" y="638"/>
                    <a:pt x="122" y="426"/>
                    <a:pt x="243" y="274"/>
                  </a:cubicBezTo>
                  <a:cubicBezTo>
                    <a:pt x="365" y="152"/>
                    <a:pt x="517" y="30"/>
                    <a:pt x="69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922100" y="3577850"/>
              <a:ext cx="221150" cy="345025"/>
            </a:xfrm>
            <a:custGeom>
              <a:avLst/>
              <a:gdLst/>
              <a:ahLst/>
              <a:cxnLst/>
              <a:rect l="l" t="t" r="r" b="b"/>
              <a:pathLst>
                <a:path w="8846" h="13801" extrusionOk="0">
                  <a:moveTo>
                    <a:pt x="6353" y="1"/>
                  </a:moveTo>
                  <a:cubicBezTo>
                    <a:pt x="6353" y="1"/>
                    <a:pt x="2705" y="61"/>
                    <a:pt x="851" y="4864"/>
                  </a:cubicBezTo>
                  <a:cubicBezTo>
                    <a:pt x="0" y="7143"/>
                    <a:pt x="0" y="9636"/>
                    <a:pt x="821" y="11916"/>
                  </a:cubicBezTo>
                  <a:lnTo>
                    <a:pt x="1490" y="13800"/>
                  </a:lnTo>
                  <a:lnTo>
                    <a:pt x="8845" y="11672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5408425" y="3752625"/>
              <a:ext cx="52450" cy="307025"/>
            </a:xfrm>
            <a:custGeom>
              <a:avLst/>
              <a:gdLst/>
              <a:ahLst/>
              <a:cxnLst/>
              <a:rect l="l" t="t" r="r" b="b"/>
              <a:pathLst>
                <a:path w="2098" h="12281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52"/>
                    <a:pt x="122" y="335"/>
                    <a:pt x="213" y="456"/>
                  </a:cubicBezTo>
                  <a:lnTo>
                    <a:pt x="851" y="1703"/>
                  </a:lnTo>
                  <a:cubicBezTo>
                    <a:pt x="1155" y="2280"/>
                    <a:pt x="1429" y="2918"/>
                    <a:pt x="1642" y="3557"/>
                  </a:cubicBezTo>
                  <a:cubicBezTo>
                    <a:pt x="1915" y="4347"/>
                    <a:pt x="1946" y="5168"/>
                    <a:pt x="1763" y="5958"/>
                  </a:cubicBezTo>
                  <a:cubicBezTo>
                    <a:pt x="1551" y="6809"/>
                    <a:pt x="1247" y="7630"/>
                    <a:pt x="1064" y="8390"/>
                  </a:cubicBezTo>
                  <a:cubicBezTo>
                    <a:pt x="912" y="9028"/>
                    <a:pt x="791" y="9727"/>
                    <a:pt x="730" y="10396"/>
                  </a:cubicBezTo>
                  <a:cubicBezTo>
                    <a:pt x="699" y="10852"/>
                    <a:pt x="669" y="11308"/>
                    <a:pt x="669" y="11764"/>
                  </a:cubicBezTo>
                  <a:cubicBezTo>
                    <a:pt x="669" y="11946"/>
                    <a:pt x="669" y="12098"/>
                    <a:pt x="699" y="12280"/>
                  </a:cubicBezTo>
                  <a:cubicBezTo>
                    <a:pt x="730" y="12128"/>
                    <a:pt x="760" y="11946"/>
                    <a:pt x="760" y="11764"/>
                  </a:cubicBezTo>
                  <a:cubicBezTo>
                    <a:pt x="760" y="11460"/>
                    <a:pt x="791" y="10973"/>
                    <a:pt x="882" y="10396"/>
                  </a:cubicBezTo>
                  <a:cubicBezTo>
                    <a:pt x="973" y="9727"/>
                    <a:pt x="1095" y="9089"/>
                    <a:pt x="1247" y="8420"/>
                  </a:cubicBezTo>
                  <a:cubicBezTo>
                    <a:pt x="1429" y="7660"/>
                    <a:pt x="1733" y="6870"/>
                    <a:pt x="1946" y="6019"/>
                  </a:cubicBezTo>
                  <a:cubicBezTo>
                    <a:pt x="2067" y="5593"/>
                    <a:pt x="2098" y="5137"/>
                    <a:pt x="2067" y="4712"/>
                  </a:cubicBezTo>
                  <a:cubicBezTo>
                    <a:pt x="2006" y="4286"/>
                    <a:pt x="1946" y="3891"/>
                    <a:pt x="1794" y="3496"/>
                  </a:cubicBezTo>
                  <a:cubicBezTo>
                    <a:pt x="1581" y="2858"/>
                    <a:pt x="1307" y="2219"/>
                    <a:pt x="973" y="1611"/>
                  </a:cubicBezTo>
                  <a:cubicBezTo>
                    <a:pt x="699" y="1125"/>
                    <a:pt x="456" y="700"/>
                    <a:pt x="274" y="426"/>
                  </a:cubicBezTo>
                  <a:cubicBezTo>
                    <a:pt x="21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5143225" y="3541375"/>
              <a:ext cx="155025" cy="36500"/>
            </a:xfrm>
            <a:custGeom>
              <a:avLst/>
              <a:gdLst/>
              <a:ahLst/>
              <a:cxnLst/>
              <a:rect l="l" t="t" r="r" b="b"/>
              <a:pathLst>
                <a:path w="6201" h="1460" extrusionOk="0">
                  <a:moveTo>
                    <a:pt x="0" y="1"/>
                  </a:moveTo>
                  <a:lnTo>
                    <a:pt x="0" y="1460"/>
                  </a:lnTo>
                  <a:lnTo>
                    <a:pt x="6201" y="1460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5260250" y="3575575"/>
              <a:ext cx="69925" cy="683150"/>
            </a:xfrm>
            <a:custGeom>
              <a:avLst/>
              <a:gdLst/>
              <a:ahLst/>
              <a:cxnLst/>
              <a:rect l="l" t="t" r="r" b="b"/>
              <a:pathLst>
                <a:path w="2797" h="27326" extrusionOk="0">
                  <a:moveTo>
                    <a:pt x="0" y="0"/>
                  </a:moveTo>
                  <a:cubicBezTo>
                    <a:pt x="0" y="122"/>
                    <a:pt x="0" y="213"/>
                    <a:pt x="31" y="304"/>
                  </a:cubicBezTo>
                  <a:cubicBezTo>
                    <a:pt x="61" y="487"/>
                    <a:pt x="91" y="760"/>
                    <a:pt x="152" y="1095"/>
                  </a:cubicBezTo>
                  <a:cubicBezTo>
                    <a:pt x="243" y="1794"/>
                    <a:pt x="395" y="2766"/>
                    <a:pt x="578" y="3982"/>
                  </a:cubicBezTo>
                  <a:cubicBezTo>
                    <a:pt x="912" y="6444"/>
                    <a:pt x="1338" y="9848"/>
                    <a:pt x="1733" y="13648"/>
                  </a:cubicBezTo>
                  <a:cubicBezTo>
                    <a:pt x="2098" y="17417"/>
                    <a:pt x="2310" y="20852"/>
                    <a:pt x="2493" y="23314"/>
                  </a:cubicBezTo>
                  <a:cubicBezTo>
                    <a:pt x="2553" y="24560"/>
                    <a:pt x="2645" y="25533"/>
                    <a:pt x="2675" y="26262"/>
                  </a:cubicBezTo>
                  <a:cubicBezTo>
                    <a:pt x="2705" y="26596"/>
                    <a:pt x="2705" y="26870"/>
                    <a:pt x="2736" y="27052"/>
                  </a:cubicBezTo>
                  <a:cubicBezTo>
                    <a:pt x="2736" y="27144"/>
                    <a:pt x="2736" y="27235"/>
                    <a:pt x="2766" y="27326"/>
                  </a:cubicBezTo>
                  <a:cubicBezTo>
                    <a:pt x="2797" y="27235"/>
                    <a:pt x="2797" y="27144"/>
                    <a:pt x="2797" y="27052"/>
                  </a:cubicBezTo>
                  <a:cubicBezTo>
                    <a:pt x="2766" y="26840"/>
                    <a:pt x="2766" y="26596"/>
                    <a:pt x="2766" y="26262"/>
                  </a:cubicBezTo>
                  <a:cubicBezTo>
                    <a:pt x="2736" y="25563"/>
                    <a:pt x="2705" y="24560"/>
                    <a:pt x="2645" y="23314"/>
                  </a:cubicBezTo>
                  <a:cubicBezTo>
                    <a:pt x="2523" y="20852"/>
                    <a:pt x="2310" y="17387"/>
                    <a:pt x="1946" y="13618"/>
                  </a:cubicBezTo>
                  <a:cubicBezTo>
                    <a:pt x="1581" y="9848"/>
                    <a:pt x="1094" y="6444"/>
                    <a:pt x="730" y="3982"/>
                  </a:cubicBezTo>
                  <a:cubicBezTo>
                    <a:pt x="517" y="2736"/>
                    <a:pt x="365" y="1763"/>
                    <a:pt x="213" y="1064"/>
                  </a:cubicBezTo>
                  <a:cubicBezTo>
                    <a:pt x="152" y="730"/>
                    <a:pt x="91" y="487"/>
                    <a:pt x="61" y="274"/>
                  </a:cubicBezTo>
                  <a:cubicBezTo>
                    <a:pt x="61" y="183"/>
                    <a:pt x="31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5142450" y="3541375"/>
              <a:ext cx="117050" cy="63100"/>
            </a:xfrm>
            <a:custGeom>
              <a:avLst/>
              <a:gdLst/>
              <a:ahLst/>
              <a:cxnLst/>
              <a:rect l="l" t="t" r="r" b="b"/>
              <a:pathLst>
                <a:path w="4682" h="2524" extrusionOk="0">
                  <a:moveTo>
                    <a:pt x="4560" y="1"/>
                  </a:moveTo>
                  <a:lnTo>
                    <a:pt x="4560" y="1"/>
                  </a:lnTo>
                  <a:cubicBezTo>
                    <a:pt x="4530" y="1"/>
                    <a:pt x="4591" y="396"/>
                    <a:pt x="4560" y="973"/>
                  </a:cubicBezTo>
                  <a:cubicBezTo>
                    <a:pt x="4530" y="1308"/>
                    <a:pt x="4408" y="1642"/>
                    <a:pt x="4195" y="1885"/>
                  </a:cubicBezTo>
                  <a:cubicBezTo>
                    <a:pt x="3945" y="2163"/>
                    <a:pt x="3592" y="2314"/>
                    <a:pt x="3208" y="2314"/>
                  </a:cubicBezTo>
                  <a:cubicBezTo>
                    <a:pt x="3172" y="2314"/>
                    <a:pt x="3137" y="2313"/>
                    <a:pt x="3101" y="2311"/>
                  </a:cubicBezTo>
                  <a:cubicBezTo>
                    <a:pt x="2341" y="2280"/>
                    <a:pt x="1581" y="2098"/>
                    <a:pt x="882" y="1794"/>
                  </a:cubicBezTo>
                  <a:cubicBezTo>
                    <a:pt x="335" y="1551"/>
                    <a:pt x="1" y="1338"/>
                    <a:pt x="1" y="1338"/>
                  </a:cubicBezTo>
                  <a:lnTo>
                    <a:pt x="1" y="1338"/>
                  </a:lnTo>
                  <a:cubicBezTo>
                    <a:pt x="244" y="1581"/>
                    <a:pt x="518" y="1763"/>
                    <a:pt x="822" y="1915"/>
                  </a:cubicBezTo>
                  <a:cubicBezTo>
                    <a:pt x="1521" y="2280"/>
                    <a:pt x="2281" y="2463"/>
                    <a:pt x="3101" y="2523"/>
                  </a:cubicBezTo>
                  <a:cubicBezTo>
                    <a:pt x="3314" y="2523"/>
                    <a:pt x="3557" y="2463"/>
                    <a:pt x="3770" y="2402"/>
                  </a:cubicBezTo>
                  <a:cubicBezTo>
                    <a:pt x="3983" y="2311"/>
                    <a:pt x="4165" y="2189"/>
                    <a:pt x="4317" y="2007"/>
                  </a:cubicBezTo>
                  <a:cubicBezTo>
                    <a:pt x="4560" y="1733"/>
                    <a:pt x="4682" y="1368"/>
                    <a:pt x="4682" y="1004"/>
                  </a:cubicBezTo>
                  <a:cubicBezTo>
                    <a:pt x="4682" y="760"/>
                    <a:pt x="4682" y="517"/>
                    <a:pt x="4621" y="274"/>
                  </a:cubicBezTo>
                  <a:cubicBezTo>
                    <a:pt x="4621" y="183"/>
                    <a:pt x="4591" y="92"/>
                    <a:pt x="45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5254175" y="3542125"/>
              <a:ext cx="46375" cy="53725"/>
            </a:xfrm>
            <a:custGeom>
              <a:avLst/>
              <a:gdLst/>
              <a:ahLst/>
              <a:cxnLst/>
              <a:rect l="l" t="t" r="r" b="b"/>
              <a:pathLst>
                <a:path w="1855" h="2149" extrusionOk="0">
                  <a:moveTo>
                    <a:pt x="91" y="1"/>
                  </a:moveTo>
                  <a:cubicBezTo>
                    <a:pt x="30" y="153"/>
                    <a:pt x="0" y="366"/>
                    <a:pt x="30" y="548"/>
                  </a:cubicBezTo>
                  <a:cubicBezTo>
                    <a:pt x="0" y="761"/>
                    <a:pt x="0" y="943"/>
                    <a:pt x="30" y="1156"/>
                  </a:cubicBezTo>
                  <a:cubicBezTo>
                    <a:pt x="30" y="1430"/>
                    <a:pt x="122" y="1673"/>
                    <a:pt x="304" y="1885"/>
                  </a:cubicBezTo>
                  <a:cubicBezTo>
                    <a:pt x="426" y="2007"/>
                    <a:pt x="547" y="2068"/>
                    <a:pt x="699" y="2098"/>
                  </a:cubicBezTo>
                  <a:cubicBezTo>
                    <a:pt x="770" y="2134"/>
                    <a:pt x="842" y="2149"/>
                    <a:pt x="919" y="2149"/>
                  </a:cubicBezTo>
                  <a:cubicBezTo>
                    <a:pt x="974" y="2149"/>
                    <a:pt x="1031" y="2141"/>
                    <a:pt x="1094" y="2129"/>
                  </a:cubicBezTo>
                  <a:cubicBezTo>
                    <a:pt x="1307" y="2068"/>
                    <a:pt x="1489" y="1946"/>
                    <a:pt x="1611" y="1764"/>
                  </a:cubicBezTo>
                  <a:cubicBezTo>
                    <a:pt x="1854" y="1460"/>
                    <a:pt x="1824" y="1217"/>
                    <a:pt x="1793" y="1217"/>
                  </a:cubicBezTo>
                  <a:lnTo>
                    <a:pt x="1793" y="1217"/>
                  </a:lnTo>
                  <a:cubicBezTo>
                    <a:pt x="1733" y="1369"/>
                    <a:pt x="1641" y="1521"/>
                    <a:pt x="1520" y="1673"/>
                  </a:cubicBezTo>
                  <a:cubicBezTo>
                    <a:pt x="1398" y="1794"/>
                    <a:pt x="1246" y="1916"/>
                    <a:pt x="1064" y="1946"/>
                  </a:cubicBezTo>
                  <a:cubicBezTo>
                    <a:pt x="1028" y="1955"/>
                    <a:pt x="995" y="1959"/>
                    <a:pt x="964" y="1959"/>
                  </a:cubicBezTo>
                  <a:cubicBezTo>
                    <a:pt x="889" y="1959"/>
                    <a:pt x="824" y="1937"/>
                    <a:pt x="760" y="1916"/>
                  </a:cubicBezTo>
                  <a:cubicBezTo>
                    <a:pt x="638" y="1885"/>
                    <a:pt x="547" y="1825"/>
                    <a:pt x="486" y="1764"/>
                  </a:cubicBezTo>
                  <a:cubicBezTo>
                    <a:pt x="334" y="1581"/>
                    <a:pt x="243" y="1369"/>
                    <a:pt x="243" y="1126"/>
                  </a:cubicBezTo>
                  <a:cubicBezTo>
                    <a:pt x="182" y="913"/>
                    <a:pt x="182" y="700"/>
                    <a:pt x="182" y="548"/>
                  </a:cubicBezTo>
                  <a:cubicBezTo>
                    <a:pt x="182" y="366"/>
                    <a:pt x="152" y="153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4987450" y="3641675"/>
              <a:ext cx="34200" cy="31950"/>
            </a:xfrm>
            <a:custGeom>
              <a:avLst/>
              <a:gdLst/>
              <a:ahLst/>
              <a:cxnLst/>
              <a:rect l="l" t="t" r="r" b="b"/>
              <a:pathLst>
                <a:path w="1368" h="1278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31"/>
                    <a:pt x="365" y="214"/>
                    <a:pt x="760" y="578"/>
                  </a:cubicBezTo>
                  <a:cubicBezTo>
                    <a:pt x="1125" y="913"/>
                    <a:pt x="1338" y="1277"/>
                    <a:pt x="1368" y="1277"/>
                  </a:cubicBezTo>
                  <a:cubicBezTo>
                    <a:pt x="1246" y="973"/>
                    <a:pt x="1034" y="730"/>
                    <a:pt x="790" y="517"/>
                  </a:cubicBezTo>
                  <a:cubicBezTo>
                    <a:pt x="578" y="305"/>
                    <a:pt x="304" y="12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5007200" y="3631800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1"/>
                  </a:moveTo>
                  <a:cubicBezTo>
                    <a:pt x="0" y="183"/>
                    <a:pt x="0" y="365"/>
                    <a:pt x="31" y="578"/>
                  </a:cubicBezTo>
                  <a:cubicBezTo>
                    <a:pt x="31" y="760"/>
                    <a:pt x="61" y="943"/>
                    <a:pt x="152" y="1095"/>
                  </a:cubicBezTo>
                  <a:cubicBezTo>
                    <a:pt x="183" y="1095"/>
                    <a:pt x="122" y="852"/>
                    <a:pt x="122" y="548"/>
                  </a:cubicBezTo>
                  <a:cubicBezTo>
                    <a:pt x="122" y="365"/>
                    <a:pt x="92" y="183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4995050" y="3662950"/>
              <a:ext cx="19000" cy="4150"/>
            </a:xfrm>
            <a:custGeom>
              <a:avLst/>
              <a:gdLst/>
              <a:ahLst/>
              <a:cxnLst/>
              <a:rect l="l" t="t" r="r" b="b"/>
              <a:pathLst>
                <a:path w="760" h="166" extrusionOk="0">
                  <a:moveTo>
                    <a:pt x="760" y="1"/>
                  </a:moveTo>
                  <a:cubicBezTo>
                    <a:pt x="638" y="1"/>
                    <a:pt x="517" y="1"/>
                    <a:pt x="395" y="62"/>
                  </a:cubicBezTo>
                  <a:cubicBezTo>
                    <a:pt x="243" y="62"/>
                    <a:pt x="122" y="92"/>
                    <a:pt x="0" y="153"/>
                  </a:cubicBezTo>
                  <a:cubicBezTo>
                    <a:pt x="45" y="162"/>
                    <a:pt x="87" y="165"/>
                    <a:pt x="127" y="165"/>
                  </a:cubicBezTo>
                  <a:cubicBezTo>
                    <a:pt x="223" y="165"/>
                    <a:pt x="309" y="144"/>
                    <a:pt x="395" y="122"/>
                  </a:cubicBezTo>
                  <a:cubicBezTo>
                    <a:pt x="517" y="122"/>
                    <a:pt x="638" y="62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5363600" y="3870400"/>
              <a:ext cx="34975" cy="31200"/>
            </a:xfrm>
            <a:custGeom>
              <a:avLst/>
              <a:gdLst/>
              <a:ahLst/>
              <a:cxnLst/>
              <a:rect l="l" t="t" r="r" b="b"/>
              <a:pathLst>
                <a:path w="1399" h="1248" extrusionOk="0">
                  <a:moveTo>
                    <a:pt x="30" y="1"/>
                  </a:moveTo>
                  <a:cubicBezTo>
                    <a:pt x="0" y="1"/>
                    <a:pt x="395" y="214"/>
                    <a:pt x="760" y="548"/>
                  </a:cubicBezTo>
                  <a:cubicBezTo>
                    <a:pt x="1125" y="913"/>
                    <a:pt x="1368" y="1247"/>
                    <a:pt x="1398" y="1247"/>
                  </a:cubicBezTo>
                  <a:cubicBezTo>
                    <a:pt x="1246" y="973"/>
                    <a:pt x="1064" y="700"/>
                    <a:pt x="821" y="518"/>
                  </a:cubicBezTo>
                  <a:cubicBezTo>
                    <a:pt x="608" y="274"/>
                    <a:pt x="334" y="92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5384100" y="3860525"/>
              <a:ext cx="3825" cy="27375"/>
            </a:xfrm>
            <a:custGeom>
              <a:avLst/>
              <a:gdLst/>
              <a:ahLst/>
              <a:cxnLst/>
              <a:rect l="l" t="t" r="r" b="b"/>
              <a:pathLst>
                <a:path w="153" h="1095" extrusionOk="0">
                  <a:moveTo>
                    <a:pt x="31" y="1"/>
                  </a:moveTo>
                  <a:cubicBezTo>
                    <a:pt x="1" y="183"/>
                    <a:pt x="1" y="365"/>
                    <a:pt x="1" y="548"/>
                  </a:cubicBezTo>
                  <a:cubicBezTo>
                    <a:pt x="1" y="730"/>
                    <a:pt x="61" y="913"/>
                    <a:pt x="122" y="1095"/>
                  </a:cubicBezTo>
                  <a:cubicBezTo>
                    <a:pt x="153" y="1095"/>
                    <a:pt x="92" y="852"/>
                    <a:pt x="92" y="548"/>
                  </a:cubicBezTo>
                  <a:cubicBezTo>
                    <a:pt x="92" y="365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371950" y="3891375"/>
              <a:ext cx="19025" cy="4125"/>
            </a:xfrm>
            <a:custGeom>
              <a:avLst/>
              <a:gdLst/>
              <a:ahLst/>
              <a:cxnLst/>
              <a:rect l="l" t="t" r="r" b="b"/>
              <a:pathLst>
                <a:path w="761" h="165" extrusionOk="0">
                  <a:moveTo>
                    <a:pt x="647" y="0"/>
                  </a:moveTo>
                  <a:cubicBezTo>
                    <a:pt x="552" y="0"/>
                    <a:pt x="451" y="22"/>
                    <a:pt x="365" y="43"/>
                  </a:cubicBezTo>
                  <a:cubicBezTo>
                    <a:pt x="244" y="43"/>
                    <a:pt x="122" y="104"/>
                    <a:pt x="0" y="165"/>
                  </a:cubicBezTo>
                  <a:cubicBezTo>
                    <a:pt x="122" y="165"/>
                    <a:pt x="244" y="165"/>
                    <a:pt x="365" y="134"/>
                  </a:cubicBezTo>
                  <a:cubicBezTo>
                    <a:pt x="517" y="104"/>
                    <a:pt x="639" y="74"/>
                    <a:pt x="760" y="13"/>
                  </a:cubicBezTo>
                  <a:cubicBezTo>
                    <a:pt x="725" y="4"/>
                    <a:pt x="686" y="0"/>
                    <a:pt x="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038350" y="4193350"/>
              <a:ext cx="34225" cy="31200"/>
            </a:xfrm>
            <a:custGeom>
              <a:avLst/>
              <a:gdLst/>
              <a:ahLst/>
              <a:cxnLst/>
              <a:rect l="l" t="t" r="r" b="b"/>
              <a:pathLst>
                <a:path w="1369" h="1248" extrusionOk="0">
                  <a:moveTo>
                    <a:pt x="1" y="1"/>
                  </a:moveTo>
                  <a:cubicBezTo>
                    <a:pt x="1" y="31"/>
                    <a:pt x="365" y="214"/>
                    <a:pt x="730" y="578"/>
                  </a:cubicBezTo>
                  <a:cubicBezTo>
                    <a:pt x="943" y="791"/>
                    <a:pt x="1156" y="1004"/>
                    <a:pt x="1368" y="1247"/>
                  </a:cubicBezTo>
                  <a:cubicBezTo>
                    <a:pt x="1216" y="974"/>
                    <a:pt x="1034" y="700"/>
                    <a:pt x="791" y="518"/>
                  </a:cubicBezTo>
                  <a:cubicBezTo>
                    <a:pt x="578" y="274"/>
                    <a:pt x="305" y="12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5058100" y="4183475"/>
              <a:ext cx="3825" cy="27400"/>
            </a:xfrm>
            <a:custGeom>
              <a:avLst/>
              <a:gdLst/>
              <a:ahLst/>
              <a:cxnLst/>
              <a:rect l="l" t="t" r="r" b="b"/>
              <a:pathLst>
                <a:path w="153" h="1096" extrusionOk="0">
                  <a:moveTo>
                    <a:pt x="31" y="1"/>
                  </a:moveTo>
                  <a:cubicBezTo>
                    <a:pt x="1" y="183"/>
                    <a:pt x="1" y="366"/>
                    <a:pt x="31" y="548"/>
                  </a:cubicBezTo>
                  <a:cubicBezTo>
                    <a:pt x="1" y="730"/>
                    <a:pt x="62" y="943"/>
                    <a:pt x="123" y="1095"/>
                  </a:cubicBezTo>
                  <a:cubicBezTo>
                    <a:pt x="153" y="1095"/>
                    <a:pt x="123" y="852"/>
                    <a:pt x="92" y="548"/>
                  </a:cubicBezTo>
                  <a:cubicBezTo>
                    <a:pt x="92" y="366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045950" y="4214650"/>
              <a:ext cx="19025" cy="3800"/>
            </a:xfrm>
            <a:custGeom>
              <a:avLst/>
              <a:gdLst/>
              <a:ahLst/>
              <a:cxnLst/>
              <a:rect l="l" t="t" r="r" b="b"/>
              <a:pathLst>
                <a:path w="761" h="152" extrusionOk="0">
                  <a:moveTo>
                    <a:pt x="761" y="0"/>
                  </a:moveTo>
                  <a:cubicBezTo>
                    <a:pt x="639" y="0"/>
                    <a:pt x="487" y="0"/>
                    <a:pt x="365" y="30"/>
                  </a:cubicBezTo>
                  <a:cubicBezTo>
                    <a:pt x="244" y="61"/>
                    <a:pt x="122" y="91"/>
                    <a:pt x="1" y="152"/>
                  </a:cubicBezTo>
                  <a:cubicBezTo>
                    <a:pt x="122" y="152"/>
                    <a:pt x="244" y="152"/>
                    <a:pt x="365" y="122"/>
                  </a:cubicBezTo>
                  <a:cubicBezTo>
                    <a:pt x="517" y="122"/>
                    <a:pt x="639" y="61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5195650" y="37837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0" y="354"/>
                    <a:pt x="608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517" y="1097"/>
                    <a:pt x="912" y="580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208575" y="3802275"/>
              <a:ext cx="26625" cy="5300"/>
            </a:xfrm>
            <a:custGeom>
              <a:avLst/>
              <a:gdLst/>
              <a:ahLst/>
              <a:cxnLst/>
              <a:rect l="l" t="t" r="r" b="b"/>
              <a:pathLst>
                <a:path w="1065" h="212" extrusionOk="0">
                  <a:moveTo>
                    <a:pt x="838" y="1"/>
                  </a:moveTo>
                  <a:cubicBezTo>
                    <a:pt x="731" y="1"/>
                    <a:pt x="624" y="15"/>
                    <a:pt x="517" y="51"/>
                  </a:cubicBezTo>
                  <a:cubicBezTo>
                    <a:pt x="335" y="51"/>
                    <a:pt x="152" y="112"/>
                    <a:pt x="0" y="203"/>
                  </a:cubicBezTo>
                  <a:cubicBezTo>
                    <a:pt x="0" y="209"/>
                    <a:pt x="8" y="211"/>
                    <a:pt x="24" y="211"/>
                  </a:cubicBezTo>
                  <a:cubicBezTo>
                    <a:pt x="92" y="211"/>
                    <a:pt x="299" y="161"/>
                    <a:pt x="547" y="112"/>
                  </a:cubicBezTo>
                  <a:cubicBezTo>
                    <a:pt x="730" y="112"/>
                    <a:pt x="912" y="81"/>
                    <a:pt x="1064" y="21"/>
                  </a:cubicBezTo>
                  <a:cubicBezTo>
                    <a:pt x="989" y="8"/>
                    <a:pt x="913" y="1"/>
                    <a:pt x="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199450" y="3792900"/>
              <a:ext cx="5350" cy="18250"/>
            </a:xfrm>
            <a:custGeom>
              <a:avLst/>
              <a:gdLst/>
              <a:ahLst/>
              <a:cxnLst/>
              <a:rect l="l" t="t" r="r" b="b"/>
              <a:pathLst>
                <a:path w="214" h="730" extrusionOk="0">
                  <a:moveTo>
                    <a:pt x="1" y="0"/>
                  </a:moveTo>
                  <a:cubicBezTo>
                    <a:pt x="1" y="122"/>
                    <a:pt x="31" y="244"/>
                    <a:pt x="61" y="365"/>
                  </a:cubicBezTo>
                  <a:cubicBezTo>
                    <a:pt x="92" y="487"/>
                    <a:pt x="153" y="608"/>
                    <a:pt x="213" y="730"/>
                  </a:cubicBezTo>
                  <a:cubicBezTo>
                    <a:pt x="213" y="608"/>
                    <a:pt x="183" y="456"/>
                    <a:pt x="153" y="365"/>
                  </a:cubicBezTo>
                  <a:cubicBezTo>
                    <a:pt x="122" y="213"/>
                    <a:pt x="61" y="9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452500" y="3740925"/>
              <a:ext cx="44850" cy="10300"/>
            </a:xfrm>
            <a:custGeom>
              <a:avLst/>
              <a:gdLst/>
              <a:ahLst/>
              <a:cxnLst/>
              <a:rect l="l" t="t" r="r" b="b"/>
              <a:pathLst>
                <a:path w="1794" h="412" extrusionOk="0">
                  <a:moveTo>
                    <a:pt x="423" y="1"/>
                  </a:moveTo>
                  <a:cubicBezTo>
                    <a:pt x="280" y="1"/>
                    <a:pt x="137" y="16"/>
                    <a:pt x="0" y="43"/>
                  </a:cubicBezTo>
                  <a:cubicBezTo>
                    <a:pt x="0" y="43"/>
                    <a:pt x="395" y="43"/>
                    <a:pt x="912" y="134"/>
                  </a:cubicBezTo>
                  <a:cubicBezTo>
                    <a:pt x="1390" y="247"/>
                    <a:pt x="1738" y="411"/>
                    <a:pt x="1788" y="411"/>
                  </a:cubicBezTo>
                  <a:cubicBezTo>
                    <a:pt x="1792" y="411"/>
                    <a:pt x="1794" y="410"/>
                    <a:pt x="1794" y="408"/>
                  </a:cubicBezTo>
                  <a:cubicBezTo>
                    <a:pt x="1550" y="225"/>
                    <a:pt x="1247" y="134"/>
                    <a:pt x="943" y="73"/>
                  </a:cubicBezTo>
                  <a:cubicBezTo>
                    <a:pt x="775" y="23"/>
                    <a:pt x="599" y="1"/>
                    <a:pt x="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65425" y="3723000"/>
              <a:ext cx="15975" cy="22050"/>
            </a:xfrm>
            <a:custGeom>
              <a:avLst/>
              <a:gdLst/>
              <a:ahLst/>
              <a:cxnLst/>
              <a:rect l="l" t="t" r="r" b="b"/>
              <a:pathLst>
                <a:path w="639" h="882" extrusionOk="0">
                  <a:moveTo>
                    <a:pt x="0" y="0"/>
                  </a:moveTo>
                  <a:cubicBezTo>
                    <a:pt x="61" y="152"/>
                    <a:pt x="152" y="334"/>
                    <a:pt x="274" y="486"/>
                  </a:cubicBezTo>
                  <a:cubicBezTo>
                    <a:pt x="334" y="638"/>
                    <a:pt x="486" y="790"/>
                    <a:pt x="638" y="882"/>
                  </a:cubicBezTo>
                  <a:cubicBezTo>
                    <a:pt x="638" y="851"/>
                    <a:pt x="486" y="699"/>
                    <a:pt x="334" y="426"/>
                  </a:cubicBezTo>
                  <a:cubicBezTo>
                    <a:pt x="24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471500" y="3746550"/>
              <a:ext cx="14450" cy="12950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578" y="0"/>
                  </a:moveTo>
                  <a:lnTo>
                    <a:pt x="578" y="0"/>
                  </a:lnTo>
                  <a:cubicBezTo>
                    <a:pt x="456" y="61"/>
                    <a:pt x="365" y="122"/>
                    <a:pt x="274" y="213"/>
                  </a:cubicBezTo>
                  <a:cubicBezTo>
                    <a:pt x="122" y="365"/>
                    <a:pt x="0" y="517"/>
                    <a:pt x="0" y="517"/>
                  </a:cubicBezTo>
                  <a:cubicBezTo>
                    <a:pt x="122" y="456"/>
                    <a:pt x="243" y="395"/>
                    <a:pt x="304" y="274"/>
                  </a:cubicBezTo>
                  <a:cubicBezTo>
                    <a:pt x="487" y="152"/>
                    <a:pt x="578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5159175" y="36454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1" y="354"/>
                    <a:pt x="639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274" y="1279"/>
                    <a:pt x="517" y="1067"/>
                    <a:pt x="700" y="823"/>
                  </a:cubicBezTo>
                  <a:cubicBezTo>
                    <a:pt x="882" y="580"/>
                    <a:pt x="1034" y="307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5172100" y="3664475"/>
              <a:ext cx="27375" cy="5350"/>
            </a:xfrm>
            <a:custGeom>
              <a:avLst/>
              <a:gdLst/>
              <a:ahLst/>
              <a:cxnLst/>
              <a:rect l="l" t="t" r="r" b="b"/>
              <a:pathLst>
                <a:path w="1095" h="214" extrusionOk="0">
                  <a:moveTo>
                    <a:pt x="1095" y="1"/>
                  </a:moveTo>
                  <a:cubicBezTo>
                    <a:pt x="882" y="1"/>
                    <a:pt x="699" y="1"/>
                    <a:pt x="517" y="31"/>
                  </a:cubicBezTo>
                  <a:cubicBezTo>
                    <a:pt x="335" y="31"/>
                    <a:pt x="152" y="92"/>
                    <a:pt x="0" y="213"/>
                  </a:cubicBezTo>
                  <a:cubicBezTo>
                    <a:pt x="0" y="213"/>
                    <a:pt x="243" y="153"/>
                    <a:pt x="547" y="122"/>
                  </a:cubicBezTo>
                  <a:cubicBezTo>
                    <a:pt x="730" y="92"/>
                    <a:pt x="912" y="6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162975" y="3654600"/>
              <a:ext cx="5350" cy="19025"/>
            </a:xfrm>
            <a:custGeom>
              <a:avLst/>
              <a:gdLst/>
              <a:ahLst/>
              <a:cxnLst/>
              <a:rect l="l" t="t" r="r" b="b"/>
              <a:pathLst>
                <a:path w="214" h="761" extrusionOk="0">
                  <a:moveTo>
                    <a:pt x="1" y="0"/>
                  </a:moveTo>
                  <a:cubicBezTo>
                    <a:pt x="1" y="152"/>
                    <a:pt x="31" y="274"/>
                    <a:pt x="61" y="396"/>
                  </a:cubicBezTo>
                  <a:cubicBezTo>
                    <a:pt x="92" y="517"/>
                    <a:pt x="153" y="639"/>
                    <a:pt x="213" y="760"/>
                  </a:cubicBezTo>
                  <a:cubicBezTo>
                    <a:pt x="213" y="608"/>
                    <a:pt x="213" y="487"/>
                    <a:pt x="153" y="365"/>
                  </a:cubicBezTo>
                  <a:cubicBezTo>
                    <a:pt x="122" y="244"/>
                    <a:pt x="92" y="12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5504925" y="3898525"/>
              <a:ext cx="28150" cy="36500"/>
            </a:xfrm>
            <a:custGeom>
              <a:avLst/>
              <a:gdLst/>
              <a:ahLst/>
              <a:cxnLst/>
              <a:rect l="l" t="t" r="r" b="b"/>
              <a:pathLst>
                <a:path w="1126" h="1460" extrusionOk="0">
                  <a:moveTo>
                    <a:pt x="1125" y="0"/>
                  </a:moveTo>
                  <a:cubicBezTo>
                    <a:pt x="1095" y="0"/>
                    <a:pt x="912" y="365"/>
                    <a:pt x="609" y="791"/>
                  </a:cubicBezTo>
                  <a:cubicBezTo>
                    <a:pt x="305" y="1186"/>
                    <a:pt x="1" y="1429"/>
                    <a:pt x="1" y="1459"/>
                  </a:cubicBezTo>
                  <a:cubicBezTo>
                    <a:pt x="274" y="1307"/>
                    <a:pt x="487" y="1064"/>
                    <a:pt x="669" y="821"/>
                  </a:cubicBezTo>
                  <a:cubicBezTo>
                    <a:pt x="882" y="578"/>
                    <a:pt x="1034" y="304"/>
                    <a:pt x="1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517075" y="3917775"/>
              <a:ext cx="27400" cy="5250"/>
            </a:xfrm>
            <a:custGeom>
              <a:avLst/>
              <a:gdLst/>
              <a:ahLst/>
              <a:cxnLst/>
              <a:rect l="l" t="t" r="r" b="b"/>
              <a:pathLst>
                <a:path w="1096" h="210" extrusionOk="0">
                  <a:moveTo>
                    <a:pt x="869" y="1"/>
                  </a:moveTo>
                  <a:cubicBezTo>
                    <a:pt x="762" y="1"/>
                    <a:pt x="655" y="16"/>
                    <a:pt x="548" y="51"/>
                  </a:cubicBezTo>
                  <a:cubicBezTo>
                    <a:pt x="366" y="51"/>
                    <a:pt x="183" y="112"/>
                    <a:pt x="1" y="203"/>
                  </a:cubicBezTo>
                  <a:cubicBezTo>
                    <a:pt x="5" y="207"/>
                    <a:pt x="13" y="209"/>
                    <a:pt x="24" y="209"/>
                  </a:cubicBezTo>
                  <a:cubicBezTo>
                    <a:pt x="93" y="209"/>
                    <a:pt x="287" y="138"/>
                    <a:pt x="548" y="112"/>
                  </a:cubicBezTo>
                  <a:cubicBezTo>
                    <a:pt x="730" y="112"/>
                    <a:pt x="913" y="51"/>
                    <a:pt x="1095" y="21"/>
                  </a:cubicBezTo>
                  <a:cubicBezTo>
                    <a:pt x="1020" y="8"/>
                    <a:pt x="944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508725" y="3908400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1" y="244"/>
                    <a:pt x="61" y="365"/>
                  </a:cubicBezTo>
                  <a:cubicBezTo>
                    <a:pt x="92" y="487"/>
                    <a:pt x="122" y="608"/>
                    <a:pt x="213" y="730"/>
                  </a:cubicBezTo>
                  <a:cubicBezTo>
                    <a:pt x="213" y="608"/>
                    <a:pt x="183" y="457"/>
                    <a:pt x="122" y="335"/>
                  </a:cubicBezTo>
                  <a:cubicBezTo>
                    <a:pt x="122" y="213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5343825" y="3643150"/>
              <a:ext cx="28150" cy="36550"/>
            </a:xfrm>
            <a:custGeom>
              <a:avLst/>
              <a:gdLst/>
              <a:ahLst/>
              <a:cxnLst/>
              <a:rect l="l" t="t" r="r" b="b"/>
              <a:pathLst>
                <a:path w="1126" h="1462" extrusionOk="0">
                  <a:moveTo>
                    <a:pt x="1122" y="1"/>
                  </a:moveTo>
                  <a:cubicBezTo>
                    <a:pt x="1084" y="1"/>
                    <a:pt x="932" y="382"/>
                    <a:pt x="639" y="762"/>
                  </a:cubicBezTo>
                  <a:cubicBezTo>
                    <a:pt x="305" y="1188"/>
                    <a:pt x="1" y="1431"/>
                    <a:pt x="1" y="1462"/>
                  </a:cubicBezTo>
                  <a:cubicBezTo>
                    <a:pt x="517" y="1127"/>
                    <a:pt x="913" y="610"/>
                    <a:pt x="1125" y="3"/>
                  </a:cubicBezTo>
                  <a:cubicBezTo>
                    <a:pt x="1124" y="1"/>
                    <a:pt x="1123" y="1"/>
                    <a:pt x="1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5356750" y="3662200"/>
              <a:ext cx="26625" cy="5500"/>
            </a:xfrm>
            <a:custGeom>
              <a:avLst/>
              <a:gdLst/>
              <a:ahLst/>
              <a:cxnLst/>
              <a:rect l="l" t="t" r="r" b="b"/>
              <a:pathLst>
                <a:path w="1065" h="220" extrusionOk="0">
                  <a:moveTo>
                    <a:pt x="1064" y="0"/>
                  </a:moveTo>
                  <a:cubicBezTo>
                    <a:pt x="882" y="0"/>
                    <a:pt x="700" y="0"/>
                    <a:pt x="517" y="31"/>
                  </a:cubicBezTo>
                  <a:cubicBezTo>
                    <a:pt x="335" y="61"/>
                    <a:pt x="152" y="122"/>
                    <a:pt x="0" y="213"/>
                  </a:cubicBezTo>
                  <a:cubicBezTo>
                    <a:pt x="0" y="217"/>
                    <a:pt x="5" y="219"/>
                    <a:pt x="14" y="219"/>
                  </a:cubicBezTo>
                  <a:cubicBezTo>
                    <a:pt x="70" y="219"/>
                    <a:pt x="286" y="148"/>
                    <a:pt x="548" y="122"/>
                  </a:cubicBezTo>
                  <a:cubicBezTo>
                    <a:pt x="730" y="92"/>
                    <a:pt x="912" y="61"/>
                    <a:pt x="1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5347625" y="3653075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31" y="244"/>
                    <a:pt x="62" y="365"/>
                  </a:cubicBezTo>
                  <a:cubicBezTo>
                    <a:pt x="92" y="487"/>
                    <a:pt x="153" y="609"/>
                    <a:pt x="213" y="730"/>
                  </a:cubicBezTo>
                  <a:cubicBezTo>
                    <a:pt x="213" y="609"/>
                    <a:pt x="183" y="457"/>
                    <a:pt x="153" y="335"/>
                  </a:cubicBezTo>
                  <a:cubicBezTo>
                    <a:pt x="122" y="213"/>
                    <a:pt x="62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5207050" y="3943925"/>
              <a:ext cx="46375" cy="4175"/>
            </a:xfrm>
            <a:custGeom>
              <a:avLst/>
              <a:gdLst/>
              <a:ahLst/>
              <a:cxnLst/>
              <a:rect l="l" t="t" r="r" b="b"/>
              <a:pathLst>
                <a:path w="1855" h="167" extrusionOk="0">
                  <a:moveTo>
                    <a:pt x="928" y="1"/>
                  </a:moveTo>
                  <a:cubicBezTo>
                    <a:pt x="616" y="1"/>
                    <a:pt x="304" y="54"/>
                    <a:pt x="1" y="160"/>
                  </a:cubicBezTo>
                  <a:cubicBezTo>
                    <a:pt x="5" y="164"/>
                    <a:pt x="17" y="166"/>
                    <a:pt x="35" y="166"/>
                  </a:cubicBezTo>
                  <a:cubicBezTo>
                    <a:pt x="146" y="166"/>
                    <a:pt x="500" y="99"/>
                    <a:pt x="943" y="99"/>
                  </a:cubicBezTo>
                  <a:cubicBezTo>
                    <a:pt x="1360" y="99"/>
                    <a:pt x="1732" y="166"/>
                    <a:pt x="1830" y="166"/>
                  </a:cubicBezTo>
                  <a:cubicBezTo>
                    <a:pt x="1846" y="166"/>
                    <a:pt x="1855" y="164"/>
                    <a:pt x="1855" y="160"/>
                  </a:cubicBezTo>
                  <a:cubicBezTo>
                    <a:pt x="1551" y="54"/>
                    <a:pt x="1239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214650" y="3927400"/>
              <a:ext cx="21300" cy="18250"/>
            </a:xfrm>
            <a:custGeom>
              <a:avLst/>
              <a:gdLst/>
              <a:ahLst/>
              <a:cxnLst/>
              <a:rect l="l" t="t" r="r" b="b"/>
              <a:pathLst>
                <a:path w="852" h="730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52"/>
                    <a:pt x="244" y="274"/>
                    <a:pt x="396" y="396"/>
                  </a:cubicBezTo>
                  <a:cubicBezTo>
                    <a:pt x="517" y="548"/>
                    <a:pt x="669" y="639"/>
                    <a:pt x="852" y="730"/>
                  </a:cubicBezTo>
                  <a:cubicBezTo>
                    <a:pt x="852" y="700"/>
                    <a:pt x="669" y="548"/>
                    <a:pt x="426" y="335"/>
                  </a:cubicBezTo>
                  <a:cubicBezTo>
                    <a:pt x="304" y="213"/>
                    <a:pt x="152" y="9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5229850" y="3945625"/>
              <a:ext cx="11425" cy="16000"/>
            </a:xfrm>
            <a:custGeom>
              <a:avLst/>
              <a:gdLst/>
              <a:ahLst/>
              <a:cxnLst/>
              <a:rect l="l" t="t" r="r" b="b"/>
              <a:pathLst>
                <a:path w="457" h="640" extrusionOk="0">
                  <a:moveTo>
                    <a:pt x="456" y="1"/>
                  </a:moveTo>
                  <a:cubicBezTo>
                    <a:pt x="426" y="1"/>
                    <a:pt x="304" y="123"/>
                    <a:pt x="183" y="305"/>
                  </a:cubicBezTo>
                  <a:cubicBezTo>
                    <a:pt x="61" y="457"/>
                    <a:pt x="0" y="639"/>
                    <a:pt x="0" y="639"/>
                  </a:cubicBezTo>
                  <a:cubicBezTo>
                    <a:pt x="92" y="548"/>
                    <a:pt x="183" y="457"/>
                    <a:pt x="244" y="335"/>
                  </a:cubicBezTo>
                  <a:cubicBezTo>
                    <a:pt x="335" y="244"/>
                    <a:pt x="396" y="123"/>
                    <a:pt x="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5307350" y="3787700"/>
              <a:ext cx="12200" cy="11450"/>
            </a:xfrm>
            <a:custGeom>
              <a:avLst/>
              <a:gdLst/>
              <a:ahLst/>
              <a:cxnLst/>
              <a:rect l="l" t="t" r="r" b="b"/>
              <a:pathLst>
                <a:path w="488" h="458" extrusionOk="0">
                  <a:moveTo>
                    <a:pt x="240" y="98"/>
                  </a:moveTo>
                  <a:lnTo>
                    <a:pt x="240" y="98"/>
                  </a:lnTo>
                  <a:cubicBezTo>
                    <a:pt x="250" y="109"/>
                    <a:pt x="262" y="123"/>
                    <a:pt x="274" y="148"/>
                  </a:cubicBezTo>
                  <a:cubicBezTo>
                    <a:pt x="335" y="178"/>
                    <a:pt x="274" y="208"/>
                    <a:pt x="244" y="239"/>
                  </a:cubicBezTo>
                  <a:cubicBezTo>
                    <a:pt x="240" y="243"/>
                    <a:pt x="235" y="245"/>
                    <a:pt x="231" y="245"/>
                  </a:cubicBezTo>
                  <a:cubicBezTo>
                    <a:pt x="206" y="245"/>
                    <a:pt x="183" y="174"/>
                    <a:pt x="183" y="148"/>
                  </a:cubicBezTo>
                  <a:lnTo>
                    <a:pt x="122" y="148"/>
                  </a:lnTo>
                  <a:cubicBezTo>
                    <a:pt x="183" y="148"/>
                    <a:pt x="244" y="148"/>
                    <a:pt x="244" y="117"/>
                  </a:cubicBezTo>
                  <a:cubicBezTo>
                    <a:pt x="244" y="111"/>
                    <a:pt x="243" y="105"/>
                    <a:pt x="240" y="98"/>
                  </a:cubicBezTo>
                  <a:close/>
                  <a:moveTo>
                    <a:pt x="290" y="0"/>
                  </a:moveTo>
                  <a:cubicBezTo>
                    <a:pt x="242" y="0"/>
                    <a:pt x="214" y="36"/>
                    <a:pt x="214" y="56"/>
                  </a:cubicBezTo>
                  <a:cubicBezTo>
                    <a:pt x="214" y="60"/>
                    <a:pt x="214" y="63"/>
                    <a:pt x="215" y="66"/>
                  </a:cubicBezTo>
                  <a:lnTo>
                    <a:pt x="215" y="66"/>
                  </a:lnTo>
                  <a:cubicBezTo>
                    <a:pt x="200" y="52"/>
                    <a:pt x="179" y="39"/>
                    <a:pt x="153" y="26"/>
                  </a:cubicBezTo>
                  <a:lnTo>
                    <a:pt x="122" y="26"/>
                  </a:lnTo>
                  <a:lnTo>
                    <a:pt x="92" y="56"/>
                  </a:lnTo>
                  <a:cubicBezTo>
                    <a:pt x="31" y="117"/>
                    <a:pt x="1" y="208"/>
                    <a:pt x="31" y="269"/>
                  </a:cubicBezTo>
                  <a:cubicBezTo>
                    <a:pt x="58" y="375"/>
                    <a:pt x="130" y="458"/>
                    <a:pt x="228" y="458"/>
                  </a:cubicBezTo>
                  <a:cubicBezTo>
                    <a:pt x="243" y="458"/>
                    <a:pt x="258" y="456"/>
                    <a:pt x="274" y="452"/>
                  </a:cubicBezTo>
                  <a:cubicBezTo>
                    <a:pt x="396" y="421"/>
                    <a:pt x="457" y="330"/>
                    <a:pt x="487" y="239"/>
                  </a:cubicBezTo>
                  <a:cubicBezTo>
                    <a:pt x="487" y="148"/>
                    <a:pt x="457" y="87"/>
                    <a:pt x="365" y="26"/>
                  </a:cubicBezTo>
                  <a:cubicBezTo>
                    <a:pt x="337" y="7"/>
                    <a:pt x="312" y="0"/>
                    <a:pt x="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5316675" y="3915350"/>
              <a:ext cx="13500" cy="11375"/>
            </a:xfrm>
            <a:custGeom>
              <a:avLst/>
              <a:gdLst/>
              <a:ahLst/>
              <a:cxnLst/>
              <a:rect l="l" t="t" r="r" b="b"/>
              <a:pathLst>
                <a:path w="540" h="455" extrusionOk="0">
                  <a:moveTo>
                    <a:pt x="277" y="88"/>
                  </a:moveTo>
                  <a:cubicBezTo>
                    <a:pt x="294" y="100"/>
                    <a:pt x="310" y="115"/>
                    <a:pt x="327" y="148"/>
                  </a:cubicBezTo>
                  <a:cubicBezTo>
                    <a:pt x="357" y="209"/>
                    <a:pt x="327" y="209"/>
                    <a:pt x="296" y="239"/>
                  </a:cubicBezTo>
                  <a:cubicBezTo>
                    <a:pt x="288" y="244"/>
                    <a:pt x="281" y="245"/>
                    <a:pt x="274" y="245"/>
                  </a:cubicBezTo>
                  <a:cubicBezTo>
                    <a:pt x="241" y="245"/>
                    <a:pt x="236" y="192"/>
                    <a:pt x="236" y="160"/>
                  </a:cubicBezTo>
                  <a:lnTo>
                    <a:pt x="236" y="160"/>
                  </a:lnTo>
                  <a:cubicBezTo>
                    <a:pt x="271" y="157"/>
                    <a:pt x="296" y="138"/>
                    <a:pt x="296" y="118"/>
                  </a:cubicBezTo>
                  <a:cubicBezTo>
                    <a:pt x="296" y="118"/>
                    <a:pt x="290" y="105"/>
                    <a:pt x="277" y="88"/>
                  </a:cubicBezTo>
                  <a:close/>
                  <a:moveTo>
                    <a:pt x="322" y="1"/>
                  </a:moveTo>
                  <a:cubicBezTo>
                    <a:pt x="273" y="1"/>
                    <a:pt x="245" y="27"/>
                    <a:pt x="237" y="47"/>
                  </a:cubicBezTo>
                  <a:lnTo>
                    <a:pt x="237" y="47"/>
                  </a:lnTo>
                  <a:cubicBezTo>
                    <a:pt x="228" y="40"/>
                    <a:pt x="217" y="32"/>
                    <a:pt x="205" y="27"/>
                  </a:cubicBezTo>
                  <a:lnTo>
                    <a:pt x="175" y="27"/>
                  </a:lnTo>
                  <a:lnTo>
                    <a:pt x="144" y="57"/>
                  </a:lnTo>
                  <a:cubicBezTo>
                    <a:pt x="0" y="201"/>
                    <a:pt x="102" y="454"/>
                    <a:pt x="294" y="454"/>
                  </a:cubicBezTo>
                  <a:cubicBezTo>
                    <a:pt x="305" y="454"/>
                    <a:pt x="316" y="454"/>
                    <a:pt x="327" y="452"/>
                  </a:cubicBezTo>
                  <a:cubicBezTo>
                    <a:pt x="418" y="422"/>
                    <a:pt x="509" y="330"/>
                    <a:pt x="540" y="239"/>
                  </a:cubicBezTo>
                  <a:cubicBezTo>
                    <a:pt x="540" y="148"/>
                    <a:pt x="479" y="87"/>
                    <a:pt x="418" y="27"/>
                  </a:cubicBezTo>
                  <a:cubicBezTo>
                    <a:pt x="380" y="8"/>
                    <a:pt x="348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5326350" y="4028575"/>
              <a:ext cx="12175" cy="10750"/>
            </a:xfrm>
            <a:custGeom>
              <a:avLst/>
              <a:gdLst/>
              <a:ahLst/>
              <a:cxnLst/>
              <a:rect l="l" t="t" r="r" b="b"/>
              <a:pathLst>
                <a:path w="487" h="430" extrusionOk="0">
                  <a:moveTo>
                    <a:pt x="300" y="0"/>
                  </a:moveTo>
                  <a:cubicBezTo>
                    <a:pt x="242" y="0"/>
                    <a:pt x="213" y="36"/>
                    <a:pt x="213" y="57"/>
                  </a:cubicBezTo>
                  <a:cubicBezTo>
                    <a:pt x="213" y="87"/>
                    <a:pt x="274" y="57"/>
                    <a:pt x="305" y="118"/>
                  </a:cubicBezTo>
                  <a:cubicBezTo>
                    <a:pt x="335" y="178"/>
                    <a:pt x="274" y="209"/>
                    <a:pt x="244" y="239"/>
                  </a:cubicBezTo>
                  <a:cubicBezTo>
                    <a:pt x="217" y="239"/>
                    <a:pt x="190" y="192"/>
                    <a:pt x="184" y="139"/>
                  </a:cubicBezTo>
                  <a:lnTo>
                    <a:pt x="184" y="139"/>
                  </a:lnTo>
                  <a:cubicBezTo>
                    <a:pt x="219" y="130"/>
                    <a:pt x="244" y="118"/>
                    <a:pt x="244" y="118"/>
                  </a:cubicBezTo>
                  <a:cubicBezTo>
                    <a:pt x="244" y="87"/>
                    <a:pt x="213" y="57"/>
                    <a:pt x="153" y="26"/>
                  </a:cubicBezTo>
                  <a:lnTo>
                    <a:pt x="122" y="26"/>
                  </a:lnTo>
                  <a:lnTo>
                    <a:pt x="92" y="57"/>
                  </a:lnTo>
                  <a:cubicBezTo>
                    <a:pt x="31" y="87"/>
                    <a:pt x="1" y="178"/>
                    <a:pt x="31" y="270"/>
                  </a:cubicBezTo>
                  <a:cubicBezTo>
                    <a:pt x="56" y="370"/>
                    <a:pt x="144" y="429"/>
                    <a:pt x="225" y="429"/>
                  </a:cubicBezTo>
                  <a:cubicBezTo>
                    <a:pt x="242" y="429"/>
                    <a:pt x="259" y="427"/>
                    <a:pt x="274" y="422"/>
                  </a:cubicBezTo>
                  <a:cubicBezTo>
                    <a:pt x="396" y="422"/>
                    <a:pt x="457" y="330"/>
                    <a:pt x="487" y="239"/>
                  </a:cubicBezTo>
                  <a:cubicBezTo>
                    <a:pt x="487" y="148"/>
                    <a:pt x="457" y="57"/>
                    <a:pt x="396" y="26"/>
                  </a:cubicBezTo>
                  <a:cubicBezTo>
                    <a:pt x="358" y="8"/>
                    <a:pt x="326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5288350" y="3668375"/>
              <a:ext cx="12200" cy="11325"/>
            </a:xfrm>
            <a:custGeom>
              <a:avLst/>
              <a:gdLst/>
              <a:ahLst/>
              <a:cxnLst/>
              <a:rect l="l" t="t" r="r" b="b"/>
              <a:pathLst>
                <a:path w="488" h="453" extrusionOk="0">
                  <a:moveTo>
                    <a:pt x="235" y="89"/>
                  </a:moveTo>
                  <a:cubicBezTo>
                    <a:pt x="246" y="96"/>
                    <a:pt x="260" y="104"/>
                    <a:pt x="274" y="118"/>
                  </a:cubicBezTo>
                  <a:cubicBezTo>
                    <a:pt x="305" y="179"/>
                    <a:pt x="274" y="209"/>
                    <a:pt x="244" y="240"/>
                  </a:cubicBezTo>
                  <a:cubicBezTo>
                    <a:pt x="240" y="244"/>
                    <a:pt x="236" y="246"/>
                    <a:pt x="232" y="246"/>
                  </a:cubicBezTo>
                  <a:cubicBezTo>
                    <a:pt x="210" y="246"/>
                    <a:pt x="191" y="195"/>
                    <a:pt x="185" y="147"/>
                  </a:cubicBezTo>
                  <a:lnTo>
                    <a:pt x="185" y="147"/>
                  </a:lnTo>
                  <a:cubicBezTo>
                    <a:pt x="219" y="145"/>
                    <a:pt x="244" y="138"/>
                    <a:pt x="244" y="118"/>
                  </a:cubicBezTo>
                  <a:cubicBezTo>
                    <a:pt x="244" y="109"/>
                    <a:pt x="241" y="99"/>
                    <a:pt x="235" y="89"/>
                  </a:cubicBezTo>
                  <a:close/>
                  <a:moveTo>
                    <a:pt x="290" y="1"/>
                  </a:moveTo>
                  <a:cubicBezTo>
                    <a:pt x="243" y="1"/>
                    <a:pt x="214" y="36"/>
                    <a:pt x="214" y="57"/>
                  </a:cubicBezTo>
                  <a:cubicBezTo>
                    <a:pt x="214" y="61"/>
                    <a:pt x="214" y="64"/>
                    <a:pt x="215" y="66"/>
                  </a:cubicBezTo>
                  <a:lnTo>
                    <a:pt x="215" y="66"/>
                  </a:lnTo>
                  <a:cubicBezTo>
                    <a:pt x="200" y="53"/>
                    <a:pt x="179" y="40"/>
                    <a:pt x="153" y="27"/>
                  </a:cubicBezTo>
                  <a:lnTo>
                    <a:pt x="122" y="27"/>
                  </a:lnTo>
                  <a:lnTo>
                    <a:pt x="92" y="57"/>
                  </a:lnTo>
                  <a:cubicBezTo>
                    <a:pt x="31" y="118"/>
                    <a:pt x="1" y="209"/>
                    <a:pt x="31" y="270"/>
                  </a:cubicBezTo>
                  <a:cubicBezTo>
                    <a:pt x="31" y="392"/>
                    <a:pt x="153" y="453"/>
                    <a:pt x="274" y="453"/>
                  </a:cubicBezTo>
                  <a:cubicBezTo>
                    <a:pt x="396" y="422"/>
                    <a:pt x="457" y="331"/>
                    <a:pt x="487" y="240"/>
                  </a:cubicBezTo>
                  <a:cubicBezTo>
                    <a:pt x="487" y="149"/>
                    <a:pt x="457" y="88"/>
                    <a:pt x="366" y="27"/>
                  </a:cubicBezTo>
                  <a:cubicBezTo>
                    <a:pt x="337" y="8"/>
                    <a:pt x="312" y="1"/>
                    <a:pt x="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4883325" y="4245950"/>
              <a:ext cx="1067675" cy="289550"/>
            </a:xfrm>
            <a:custGeom>
              <a:avLst/>
              <a:gdLst/>
              <a:ahLst/>
              <a:cxnLst/>
              <a:rect l="l" t="t" r="r" b="b"/>
              <a:pathLst>
                <a:path w="42707" h="11582" extrusionOk="0">
                  <a:moveTo>
                    <a:pt x="22951" y="1"/>
                  </a:moveTo>
                  <a:cubicBezTo>
                    <a:pt x="14071" y="1"/>
                    <a:pt x="3831" y="177"/>
                    <a:pt x="3831" y="177"/>
                  </a:cubicBezTo>
                  <a:cubicBezTo>
                    <a:pt x="3831" y="177"/>
                    <a:pt x="1" y="10754"/>
                    <a:pt x="9302" y="11180"/>
                  </a:cubicBezTo>
                  <a:cubicBezTo>
                    <a:pt x="15405" y="11469"/>
                    <a:pt x="22976" y="11530"/>
                    <a:pt x="28261" y="11530"/>
                  </a:cubicBezTo>
                  <a:cubicBezTo>
                    <a:pt x="30189" y="11530"/>
                    <a:pt x="31813" y="11522"/>
                    <a:pt x="32950" y="11514"/>
                  </a:cubicBezTo>
                  <a:cubicBezTo>
                    <a:pt x="33837" y="11514"/>
                    <a:pt x="34650" y="11582"/>
                    <a:pt x="35443" y="11582"/>
                  </a:cubicBezTo>
                  <a:cubicBezTo>
                    <a:pt x="36415" y="11582"/>
                    <a:pt x="37355" y="11480"/>
                    <a:pt x="38360" y="11028"/>
                  </a:cubicBezTo>
                  <a:cubicBezTo>
                    <a:pt x="40336" y="10146"/>
                    <a:pt x="42342" y="8687"/>
                    <a:pt x="42494" y="6377"/>
                  </a:cubicBezTo>
                  <a:cubicBezTo>
                    <a:pt x="42707" y="3368"/>
                    <a:pt x="40731" y="572"/>
                    <a:pt x="33801" y="177"/>
                  </a:cubicBezTo>
                  <a:cubicBezTo>
                    <a:pt x="31491" y="45"/>
                    <a:pt x="27391" y="1"/>
                    <a:pt x="22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5020125" y="4249500"/>
              <a:ext cx="8375" cy="17700"/>
            </a:xfrm>
            <a:custGeom>
              <a:avLst/>
              <a:gdLst/>
              <a:ahLst/>
              <a:cxnLst/>
              <a:rect l="l" t="t" r="r" b="b"/>
              <a:pathLst>
                <a:path w="335" h="708" extrusionOk="0">
                  <a:moveTo>
                    <a:pt x="266" y="1"/>
                  </a:moveTo>
                  <a:cubicBezTo>
                    <a:pt x="230" y="1"/>
                    <a:pt x="145" y="170"/>
                    <a:pt x="61" y="339"/>
                  </a:cubicBezTo>
                  <a:cubicBezTo>
                    <a:pt x="0" y="521"/>
                    <a:pt x="0" y="703"/>
                    <a:pt x="31" y="703"/>
                  </a:cubicBezTo>
                  <a:cubicBezTo>
                    <a:pt x="36" y="706"/>
                    <a:pt x="41" y="707"/>
                    <a:pt x="47" y="707"/>
                  </a:cubicBezTo>
                  <a:cubicBezTo>
                    <a:pt x="107" y="707"/>
                    <a:pt x="188" y="566"/>
                    <a:pt x="243" y="399"/>
                  </a:cubicBezTo>
                  <a:cubicBezTo>
                    <a:pt x="335" y="187"/>
                    <a:pt x="335" y="35"/>
                    <a:pt x="274" y="4"/>
                  </a:cubicBezTo>
                  <a:cubicBezTo>
                    <a:pt x="271" y="2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5005675" y="4304300"/>
              <a:ext cx="6875" cy="38025"/>
            </a:xfrm>
            <a:custGeom>
              <a:avLst/>
              <a:gdLst/>
              <a:ahLst/>
              <a:cxnLst/>
              <a:rect l="l" t="t" r="r" b="b"/>
              <a:pathLst>
                <a:path w="275" h="1521" extrusionOk="0">
                  <a:moveTo>
                    <a:pt x="213" y="1"/>
                  </a:moveTo>
                  <a:cubicBezTo>
                    <a:pt x="92" y="244"/>
                    <a:pt x="1" y="517"/>
                    <a:pt x="31" y="761"/>
                  </a:cubicBezTo>
                  <a:cubicBezTo>
                    <a:pt x="1" y="1186"/>
                    <a:pt x="61" y="1520"/>
                    <a:pt x="122" y="1520"/>
                  </a:cubicBezTo>
                  <a:cubicBezTo>
                    <a:pt x="213" y="1277"/>
                    <a:pt x="244" y="1034"/>
                    <a:pt x="213" y="761"/>
                  </a:cubicBezTo>
                  <a:cubicBezTo>
                    <a:pt x="244" y="365"/>
                    <a:pt x="27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5016325" y="4379525"/>
              <a:ext cx="25100" cy="31275"/>
            </a:xfrm>
            <a:custGeom>
              <a:avLst/>
              <a:gdLst/>
              <a:ahLst/>
              <a:cxnLst/>
              <a:rect l="l" t="t" r="r" b="b"/>
              <a:pathLst>
                <a:path w="1004" h="1251" extrusionOk="0">
                  <a:moveTo>
                    <a:pt x="61" y="1"/>
                  </a:moveTo>
                  <a:cubicBezTo>
                    <a:pt x="0" y="31"/>
                    <a:pt x="122" y="366"/>
                    <a:pt x="365" y="730"/>
                  </a:cubicBezTo>
                  <a:cubicBezTo>
                    <a:pt x="591" y="1069"/>
                    <a:pt x="869" y="1250"/>
                    <a:pt x="932" y="1250"/>
                  </a:cubicBezTo>
                  <a:cubicBezTo>
                    <a:pt x="937" y="1250"/>
                    <a:pt x="940" y="1249"/>
                    <a:pt x="942" y="1247"/>
                  </a:cubicBezTo>
                  <a:cubicBezTo>
                    <a:pt x="1003" y="1217"/>
                    <a:pt x="760" y="943"/>
                    <a:pt x="517" y="609"/>
                  </a:cubicBezTo>
                  <a:cubicBezTo>
                    <a:pt x="274" y="274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5073300" y="4428725"/>
              <a:ext cx="38025" cy="10125"/>
            </a:xfrm>
            <a:custGeom>
              <a:avLst/>
              <a:gdLst/>
              <a:ahLst/>
              <a:cxnLst/>
              <a:rect l="l" t="t" r="r" b="b"/>
              <a:pathLst>
                <a:path w="1521" h="405" extrusionOk="0">
                  <a:moveTo>
                    <a:pt x="163" y="1"/>
                  </a:moveTo>
                  <a:cubicBezTo>
                    <a:pt x="118" y="1"/>
                    <a:pt x="74" y="3"/>
                    <a:pt x="31" y="9"/>
                  </a:cubicBezTo>
                  <a:cubicBezTo>
                    <a:pt x="1" y="69"/>
                    <a:pt x="335" y="221"/>
                    <a:pt x="761" y="313"/>
                  </a:cubicBezTo>
                  <a:cubicBezTo>
                    <a:pt x="1016" y="371"/>
                    <a:pt x="1258" y="405"/>
                    <a:pt x="1398" y="405"/>
                  </a:cubicBezTo>
                  <a:cubicBezTo>
                    <a:pt x="1475" y="405"/>
                    <a:pt x="1521" y="395"/>
                    <a:pt x="1521" y="373"/>
                  </a:cubicBezTo>
                  <a:cubicBezTo>
                    <a:pt x="1521" y="313"/>
                    <a:pt x="1186" y="221"/>
                    <a:pt x="791" y="130"/>
                  </a:cubicBezTo>
                  <a:cubicBezTo>
                    <a:pt x="591" y="55"/>
                    <a:pt x="370" y="1"/>
                    <a:pt x="1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5149300" y="4440325"/>
              <a:ext cx="38025" cy="5350"/>
            </a:xfrm>
            <a:custGeom>
              <a:avLst/>
              <a:gdLst/>
              <a:ahLst/>
              <a:cxnLst/>
              <a:rect l="l" t="t" r="r" b="b"/>
              <a:pathLst>
                <a:path w="1521" h="214" extrusionOk="0">
                  <a:moveTo>
                    <a:pt x="760" y="0"/>
                  </a:moveTo>
                  <a:cubicBezTo>
                    <a:pt x="365" y="0"/>
                    <a:pt x="0" y="31"/>
                    <a:pt x="0" y="92"/>
                  </a:cubicBezTo>
                  <a:cubicBezTo>
                    <a:pt x="0" y="152"/>
                    <a:pt x="365" y="213"/>
                    <a:pt x="760" y="213"/>
                  </a:cubicBezTo>
                  <a:cubicBezTo>
                    <a:pt x="1186" y="213"/>
                    <a:pt x="1520" y="183"/>
                    <a:pt x="1520" y="122"/>
                  </a:cubicBezTo>
                  <a:cubicBezTo>
                    <a:pt x="1277" y="31"/>
                    <a:pt x="1034" y="0"/>
                    <a:pt x="7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5226050" y="4441275"/>
              <a:ext cx="38025" cy="5150"/>
            </a:xfrm>
            <a:custGeom>
              <a:avLst/>
              <a:gdLst/>
              <a:ahLst/>
              <a:cxnLst/>
              <a:rect l="l" t="t" r="r" b="b"/>
              <a:pathLst>
                <a:path w="1521" h="206" extrusionOk="0">
                  <a:moveTo>
                    <a:pt x="772" y="0"/>
                  </a:moveTo>
                  <a:cubicBezTo>
                    <a:pt x="517" y="0"/>
                    <a:pt x="259" y="38"/>
                    <a:pt x="0" y="114"/>
                  </a:cubicBezTo>
                  <a:cubicBezTo>
                    <a:pt x="0" y="175"/>
                    <a:pt x="365" y="206"/>
                    <a:pt x="760" y="206"/>
                  </a:cubicBezTo>
                  <a:cubicBezTo>
                    <a:pt x="1186" y="206"/>
                    <a:pt x="1520" y="175"/>
                    <a:pt x="1520" y="114"/>
                  </a:cubicBezTo>
                  <a:cubicBezTo>
                    <a:pt x="1277" y="38"/>
                    <a:pt x="1026" y="0"/>
                    <a:pt x="7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5303550" y="4441575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568" y="0"/>
                  </a:moveTo>
                  <a:cubicBezTo>
                    <a:pt x="361" y="0"/>
                    <a:pt x="163" y="40"/>
                    <a:pt x="1" y="133"/>
                  </a:cubicBezTo>
                  <a:cubicBezTo>
                    <a:pt x="160" y="201"/>
                    <a:pt x="354" y="235"/>
                    <a:pt x="556" y="235"/>
                  </a:cubicBezTo>
                  <a:cubicBezTo>
                    <a:pt x="624" y="235"/>
                    <a:pt x="692" y="232"/>
                    <a:pt x="761" y="224"/>
                  </a:cubicBezTo>
                  <a:cubicBezTo>
                    <a:pt x="1156" y="224"/>
                    <a:pt x="1521" y="194"/>
                    <a:pt x="1521" y="133"/>
                  </a:cubicBezTo>
                  <a:cubicBezTo>
                    <a:pt x="1320" y="58"/>
                    <a:pt x="1100" y="3"/>
                    <a:pt x="892" y="3"/>
                  </a:cubicBezTo>
                  <a:cubicBezTo>
                    <a:pt x="848" y="3"/>
                    <a:pt x="804" y="6"/>
                    <a:pt x="761" y="11"/>
                  </a:cubicBezTo>
                  <a:cubicBezTo>
                    <a:pt x="696" y="4"/>
                    <a:pt x="63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5380300" y="4442000"/>
              <a:ext cx="38025" cy="5475"/>
            </a:xfrm>
            <a:custGeom>
              <a:avLst/>
              <a:gdLst/>
              <a:ahLst/>
              <a:cxnLst/>
              <a:rect l="l" t="t" r="r" b="b"/>
              <a:pathLst>
                <a:path w="1521" h="219" extrusionOk="0">
                  <a:moveTo>
                    <a:pt x="970" y="0"/>
                  </a:moveTo>
                  <a:cubicBezTo>
                    <a:pt x="899" y="0"/>
                    <a:pt x="829" y="8"/>
                    <a:pt x="761" y="25"/>
                  </a:cubicBezTo>
                  <a:cubicBezTo>
                    <a:pt x="335" y="25"/>
                    <a:pt x="1" y="55"/>
                    <a:pt x="1" y="116"/>
                  </a:cubicBezTo>
                  <a:cubicBezTo>
                    <a:pt x="183" y="184"/>
                    <a:pt x="365" y="218"/>
                    <a:pt x="561" y="218"/>
                  </a:cubicBezTo>
                  <a:cubicBezTo>
                    <a:pt x="626" y="218"/>
                    <a:pt x="692" y="215"/>
                    <a:pt x="761" y="207"/>
                  </a:cubicBezTo>
                  <a:cubicBezTo>
                    <a:pt x="1156" y="207"/>
                    <a:pt x="1521" y="177"/>
                    <a:pt x="1521" y="116"/>
                  </a:cubicBezTo>
                  <a:cubicBezTo>
                    <a:pt x="1345" y="50"/>
                    <a:pt x="1154" y="0"/>
                    <a:pt x="9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5457050" y="4441550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948" y="1"/>
                  </a:moveTo>
                  <a:cubicBezTo>
                    <a:pt x="884" y="1"/>
                    <a:pt x="821" y="5"/>
                    <a:pt x="761" y="12"/>
                  </a:cubicBezTo>
                  <a:cubicBezTo>
                    <a:pt x="335" y="12"/>
                    <a:pt x="1" y="73"/>
                    <a:pt x="1" y="103"/>
                  </a:cubicBezTo>
                  <a:cubicBezTo>
                    <a:pt x="186" y="196"/>
                    <a:pt x="372" y="236"/>
                    <a:pt x="572" y="236"/>
                  </a:cubicBezTo>
                  <a:cubicBezTo>
                    <a:pt x="633" y="236"/>
                    <a:pt x="696" y="232"/>
                    <a:pt x="761" y="225"/>
                  </a:cubicBezTo>
                  <a:cubicBezTo>
                    <a:pt x="1156" y="225"/>
                    <a:pt x="1520" y="164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5533800" y="44408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618" y="1"/>
                  </a:moveTo>
                  <a:cubicBezTo>
                    <a:pt x="401" y="1"/>
                    <a:pt x="201" y="55"/>
                    <a:pt x="1" y="130"/>
                  </a:cubicBezTo>
                  <a:cubicBezTo>
                    <a:pt x="1" y="191"/>
                    <a:pt x="335" y="222"/>
                    <a:pt x="761" y="222"/>
                  </a:cubicBezTo>
                  <a:cubicBezTo>
                    <a:pt x="818" y="229"/>
                    <a:pt x="877" y="233"/>
                    <a:pt x="937" y="233"/>
                  </a:cubicBezTo>
                  <a:cubicBezTo>
                    <a:pt x="1131" y="233"/>
                    <a:pt x="1335" y="193"/>
                    <a:pt x="1520" y="100"/>
                  </a:cubicBezTo>
                  <a:cubicBezTo>
                    <a:pt x="1520" y="70"/>
                    <a:pt x="1186" y="9"/>
                    <a:pt x="761" y="9"/>
                  </a:cubicBezTo>
                  <a:cubicBezTo>
                    <a:pt x="712" y="4"/>
                    <a:pt x="665" y="1"/>
                    <a:pt x="6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5610550" y="44403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761" y="0"/>
                  </a:moveTo>
                  <a:cubicBezTo>
                    <a:pt x="335" y="31"/>
                    <a:pt x="1" y="61"/>
                    <a:pt x="1" y="122"/>
                  </a:cubicBezTo>
                  <a:cubicBezTo>
                    <a:pt x="183" y="190"/>
                    <a:pt x="365" y="225"/>
                    <a:pt x="561" y="225"/>
                  </a:cubicBezTo>
                  <a:cubicBezTo>
                    <a:pt x="626" y="225"/>
                    <a:pt x="692" y="221"/>
                    <a:pt x="761" y="213"/>
                  </a:cubicBezTo>
                  <a:cubicBezTo>
                    <a:pt x="818" y="220"/>
                    <a:pt x="877" y="224"/>
                    <a:pt x="937" y="224"/>
                  </a:cubicBezTo>
                  <a:cubicBezTo>
                    <a:pt x="1131" y="224"/>
                    <a:pt x="1335" y="185"/>
                    <a:pt x="1520" y="92"/>
                  </a:cubicBezTo>
                  <a:cubicBezTo>
                    <a:pt x="1520" y="31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5687300" y="44392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948" y="1"/>
                  </a:moveTo>
                  <a:cubicBezTo>
                    <a:pt x="884" y="1"/>
                    <a:pt x="821" y="4"/>
                    <a:pt x="760" y="12"/>
                  </a:cubicBezTo>
                  <a:cubicBezTo>
                    <a:pt x="335" y="12"/>
                    <a:pt x="1" y="73"/>
                    <a:pt x="1" y="134"/>
                  </a:cubicBezTo>
                  <a:cubicBezTo>
                    <a:pt x="1" y="194"/>
                    <a:pt x="335" y="225"/>
                    <a:pt x="760" y="225"/>
                  </a:cubicBezTo>
                  <a:cubicBezTo>
                    <a:pt x="804" y="230"/>
                    <a:pt x="848" y="233"/>
                    <a:pt x="892" y="233"/>
                  </a:cubicBezTo>
                  <a:cubicBezTo>
                    <a:pt x="1100" y="233"/>
                    <a:pt x="1320" y="178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5764050" y="4439000"/>
              <a:ext cx="38025" cy="5425"/>
            </a:xfrm>
            <a:custGeom>
              <a:avLst/>
              <a:gdLst/>
              <a:ahLst/>
              <a:cxnLst/>
              <a:rect l="l" t="t" r="r" b="b"/>
              <a:pathLst>
                <a:path w="1521" h="217" extrusionOk="0">
                  <a:moveTo>
                    <a:pt x="749" y="0"/>
                  </a:moveTo>
                  <a:cubicBezTo>
                    <a:pt x="494" y="0"/>
                    <a:pt x="244" y="38"/>
                    <a:pt x="1" y="114"/>
                  </a:cubicBezTo>
                  <a:cubicBezTo>
                    <a:pt x="183" y="183"/>
                    <a:pt x="365" y="217"/>
                    <a:pt x="561" y="217"/>
                  </a:cubicBezTo>
                  <a:cubicBezTo>
                    <a:pt x="626" y="217"/>
                    <a:pt x="692" y="213"/>
                    <a:pt x="760" y="205"/>
                  </a:cubicBezTo>
                  <a:cubicBezTo>
                    <a:pt x="1125" y="179"/>
                    <a:pt x="1422" y="153"/>
                    <a:pt x="1500" y="108"/>
                  </a:cubicBezTo>
                  <a:lnTo>
                    <a:pt x="1500" y="108"/>
                  </a:lnTo>
                  <a:cubicBezTo>
                    <a:pt x="1507" y="110"/>
                    <a:pt x="1514" y="112"/>
                    <a:pt x="1520" y="114"/>
                  </a:cubicBezTo>
                  <a:lnTo>
                    <a:pt x="1520" y="84"/>
                  </a:lnTo>
                  <a:cubicBezTo>
                    <a:pt x="1520" y="93"/>
                    <a:pt x="1513" y="101"/>
                    <a:pt x="1500" y="108"/>
                  </a:cubicBezTo>
                  <a:lnTo>
                    <a:pt x="1500" y="108"/>
                  </a:lnTo>
                  <a:cubicBezTo>
                    <a:pt x="1249" y="36"/>
                    <a:pt x="997" y="0"/>
                    <a:pt x="7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5840800" y="44385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560" y="0"/>
                  </a:moveTo>
                  <a:cubicBezTo>
                    <a:pt x="365" y="0"/>
                    <a:pt x="183" y="34"/>
                    <a:pt x="1" y="103"/>
                  </a:cubicBezTo>
                  <a:cubicBezTo>
                    <a:pt x="244" y="194"/>
                    <a:pt x="487" y="224"/>
                    <a:pt x="760" y="224"/>
                  </a:cubicBezTo>
                  <a:cubicBezTo>
                    <a:pt x="1186" y="194"/>
                    <a:pt x="1520" y="164"/>
                    <a:pt x="1520" y="103"/>
                  </a:cubicBezTo>
                  <a:cubicBezTo>
                    <a:pt x="1338" y="34"/>
                    <a:pt x="1138" y="0"/>
                    <a:pt x="948" y="0"/>
                  </a:cubicBezTo>
                  <a:cubicBezTo>
                    <a:pt x="884" y="0"/>
                    <a:pt x="821" y="4"/>
                    <a:pt x="760" y="12"/>
                  </a:cubicBezTo>
                  <a:cubicBezTo>
                    <a:pt x="692" y="4"/>
                    <a:pt x="626" y="0"/>
                    <a:pt x="5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5916800" y="4438050"/>
              <a:ext cx="19000" cy="5350"/>
            </a:xfrm>
            <a:custGeom>
              <a:avLst/>
              <a:gdLst/>
              <a:ahLst/>
              <a:cxnLst/>
              <a:rect l="l" t="t" r="r" b="b"/>
              <a:pathLst>
                <a:path w="760" h="214" extrusionOk="0">
                  <a:moveTo>
                    <a:pt x="395" y="0"/>
                  </a:moveTo>
                  <a:cubicBezTo>
                    <a:pt x="182" y="0"/>
                    <a:pt x="0" y="61"/>
                    <a:pt x="0" y="91"/>
                  </a:cubicBezTo>
                  <a:cubicBezTo>
                    <a:pt x="0" y="152"/>
                    <a:pt x="182" y="213"/>
                    <a:pt x="395" y="213"/>
                  </a:cubicBezTo>
                  <a:cubicBezTo>
                    <a:pt x="608" y="213"/>
                    <a:pt x="760" y="152"/>
                    <a:pt x="760" y="91"/>
                  </a:cubicBezTo>
                  <a:cubicBezTo>
                    <a:pt x="760" y="61"/>
                    <a:pt x="608" y="0"/>
                    <a:pt x="3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989725" y="4248075"/>
              <a:ext cx="933925" cy="215275"/>
            </a:xfrm>
            <a:custGeom>
              <a:avLst/>
              <a:gdLst/>
              <a:ahLst/>
              <a:cxnLst/>
              <a:rect l="l" t="t" r="r" b="b"/>
              <a:pathLst>
                <a:path w="37357" h="8611" extrusionOk="0">
                  <a:moveTo>
                    <a:pt x="943" y="0"/>
                  </a:moveTo>
                  <a:lnTo>
                    <a:pt x="943" y="0"/>
                  </a:lnTo>
                  <a:cubicBezTo>
                    <a:pt x="943" y="0"/>
                    <a:pt x="912" y="31"/>
                    <a:pt x="912" y="122"/>
                  </a:cubicBezTo>
                  <a:cubicBezTo>
                    <a:pt x="943" y="92"/>
                    <a:pt x="943" y="61"/>
                    <a:pt x="943" y="0"/>
                  </a:cubicBezTo>
                  <a:close/>
                  <a:moveTo>
                    <a:pt x="912" y="122"/>
                  </a:moveTo>
                  <a:cubicBezTo>
                    <a:pt x="882" y="213"/>
                    <a:pt x="851" y="304"/>
                    <a:pt x="791" y="426"/>
                  </a:cubicBezTo>
                  <a:cubicBezTo>
                    <a:pt x="699" y="700"/>
                    <a:pt x="547" y="1125"/>
                    <a:pt x="426" y="1672"/>
                  </a:cubicBezTo>
                  <a:cubicBezTo>
                    <a:pt x="213" y="2310"/>
                    <a:pt x="92" y="2979"/>
                    <a:pt x="31" y="3678"/>
                  </a:cubicBezTo>
                  <a:cubicBezTo>
                    <a:pt x="0" y="4073"/>
                    <a:pt x="0" y="4529"/>
                    <a:pt x="31" y="4955"/>
                  </a:cubicBezTo>
                  <a:cubicBezTo>
                    <a:pt x="31" y="5411"/>
                    <a:pt x="152" y="5897"/>
                    <a:pt x="395" y="6323"/>
                  </a:cubicBezTo>
                  <a:cubicBezTo>
                    <a:pt x="669" y="6779"/>
                    <a:pt x="1034" y="7174"/>
                    <a:pt x="1429" y="7539"/>
                  </a:cubicBezTo>
                  <a:cubicBezTo>
                    <a:pt x="1915" y="7873"/>
                    <a:pt x="2432" y="8086"/>
                    <a:pt x="3010" y="8207"/>
                  </a:cubicBezTo>
                  <a:cubicBezTo>
                    <a:pt x="4129" y="8398"/>
                    <a:pt x="5248" y="8516"/>
                    <a:pt x="6367" y="8516"/>
                  </a:cubicBezTo>
                  <a:cubicBezTo>
                    <a:pt x="6494" y="8516"/>
                    <a:pt x="6621" y="8514"/>
                    <a:pt x="6748" y="8511"/>
                  </a:cubicBezTo>
                  <a:cubicBezTo>
                    <a:pt x="9393" y="8542"/>
                    <a:pt x="12280" y="8572"/>
                    <a:pt x="15320" y="8602"/>
                  </a:cubicBezTo>
                  <a:cubicBezTo>
                    <a:pt x="16481" y="8608"/>
                    <a:pt x="17622" y="8611"/>
                    <a:pt x="18736" y="8611"/>
                  </a:cubicBezTo>
                  <a:cubicBezTo>
                    <a:pt x="23455" y="8611"/>
                    <a:pt x="27691" y="8566"/>
                    <a:pt x="30913" y="8542"/>
                  </a:cubicBezTo>
                  <a:lnTo>
                    <a:pt x="35624" y="8481"/>
                  </a:lnTo>
                  <a:lnTo>
                    <a:pt x="36931" y="8450"/>
                  </a:lnTo>
                  <a:lnTo>
                    <a:pt x="37357" y="8450"/>
                  </a:lnTo>
                  <a:cubicBezTo>
                    <a:pt x="37326" y="8420"/>
                    <a:pt x="37296" y="8420"/>
                    <a:pt x="37265" y="8390"/>
                  </a:cubicBezTo>
                  <a:lnTo>
                    <a:pt x="30943" y="8390"/>
                  </a:lnTo>
                  <a:cubicBezTo>
                    <a:pt x="28268" y="8390"/>
                    <a:pt x="24932" y="8417"/>
                    <a:pt x="21203" y="8417"/>
                  </a:cubicBezTo>
                  <a:cubicBezTo>
                    <a:pt x="19339" y="8417"/>
                    <a:pt x="17377" y="8410"/>
                    <a:pt x="15350" y="8390"/>
                  </a:cubicBezTo>
                  <a:cubicBezTo>
                    <a:pt x="12311" y="8390"/>
                    <a:pt x="9423" y="8359"/>
                    <a:pt x="6779" y="8329"/>
                  </a:cubicBezTo>
                  <a:cubicBezTo>
                    <a:pt x="6623" y="8333"/>
                    <a:pt x="6467" y="8334"/>
                    <a:pt x="6311" y="8334"/>
                  </a:cubicBezTo>
                  <a:cubicBezTo>
                    <a:pt x="5221" y="8334"/>
                    <a:pt x="4134" y="8241"/>
                    <a:pt x="3070" y="8055"/>
                  </a:cubicBezTo>
                  <a:cubicBezTo>
                    <a:pt x="2523" y="7934"/>
                    <a:pt x="2006" y="7721"/>
                    <a:pt x="1551" y="7417"/>
                  </a:cubicBezTo>
                  <a:cubicBezTo>
                    <a:pt x="1155" y="7083"/>
                    <a:pt x="791" y="6687"/>
                    <a:pt x="517" y="6262"/>
                  </a:cubicBezTo>
                  <a:cubicBezTo>
                    <a:pt x="304" y="5867"/>
                    <a:pt x="183" y="5411"/>
                    <a:pt x="183" y="4924"/>
                  </a:cubicBezTo>
                  <a:cubicBezTo>
                    <a:pt x="152" y="4499"/>
                    <a:pt x="152" y="4104"/>
                    <a:pt x="152" y="3678"/>
                  </a:cubicBezTo>
                  <a:cubicBezTo>
                    <a:pt x="213" y="3010"/>
                    <a:pt x="335" y="2341"/>
                    <a:pt x="487" y="1672"/>
                  </a:cubicBezTo>
                  <a:cubicBezTo>
                    <a:pt x="639" y="1155"/>
                    <a:pt x="760" y="730"/>
                    <a:pt x="821" y="456"/>
                  </a:cubicBezTo>
                  <a:lnTo>
                    <a:pt x="912" y="12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919050" y="3755675"/>
              <a:ext cx="543350" cy="448100"/>
            </a:xfrm>
            <a:custGeom>
              <a:avLst/>
              <a:gdLst/>
              <a:ahLst/>
              <a:cxnLst/>
              <a:rect l="l" t="t" r="r" b="b"/>
              <a:pathLst>
                <a:path w="21734" h="17924" extrusionOk="0">
                  <a:moveTo>
                    <a:pt x="639" y="0"/>
                  </a:moveTo>
                  <a:cubicBezTo>
                    <a:pt x="639" y="0"/>
                    <a:pt x="1" y="1216"/>
                    <a:pt x="1216" y="10639"/>
                  </a:cubicBezTo>
                  <a:cubicBezTo>
                    <a:pt x="2044" y="17019"/>
                    <a:pt x="12215" y="17923"/>
                    <a:pt x="17918" y="17923"/>
                  </a:cubicBezTo>
                  <a:cubicBezTo>
                    <a:pt x="20176" y="17923"/>
                    <a:pt x="21733" y="17781"/>
                    <a:pt x="21733" y="17781"/>
                  </a:cubicBezTo>
                  <a:lnTo>
                    <a:pt x="21338" y="12462"/>
                  </a:lnTo>
                  <a:cubicBezTo>
                    <a:pt x="19241" y="12462"/>
                    <a:pt x="12949" y="11794"/>
                    <a:pt x="9302" y="9635"/>
                  </a:cubicBezTo>
                  <a:cubicBezTo>
                    <a:pt x="8451" y="9119"/>
                    <a:pt x="8086" y="91"/>
                    <a:pt x="8086" y="91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5118150" y="3739700"/>
              <a:ext cx="344250" cy="460525"/>
            </a:xfrm>
            <a:custGeom>
              <a:avLst/>
              <a:gdLst/>
              <a:ahLst/>
              <a:cxnLst/>
              <a:rect l="l" t="t" r="r" b="b"/>
              <a:pathLst>
                <a:path w="13770" h="18421" extrusionOk="0">
                  <a:moveTo>
                    <a:pt x="31" y="1"/>
                  </a:moveTo>
                  <a:cubicBezTo>
                    <a:pt x="0" y="92"/>
                    <a:pt x="0" y="183"/>
                    <a:pt x="0" y="274"/>
                  </a:cubicBezTo>
                  <a:lnTo>
                    <a:pt x="0" y="1095"/>
                  </a:lnTo>
                  <a:cubicBezTo>
                    <a:pt x="0" y="1825"/>
                    <a:pt x="61" y="2858"/>
                    <a:pt x="152" y="4104"/>
                  </a:cubicBezTo>
                  <a:cubicBezTo>
                    <a:pt x="183" y="4742"/>
                    <a:pt x="243" y="5442"/>
                    <a:pt x="304" y="6201"/>
                  </a:cubicBezTo>
                  <a:cubicBezTo>
                    <a:pt x="335" y="6992"/>
                    <a:pt x="456" y="7782"/>
                    <a:pt x="669" y="8572"/>
                  </a:cubicBezTo>
                  <a:cubicBezTo>
                    <a:pt x="882" y="9454"/>
                    <a:pt x="1368" y="10214"/>
                    <a:pt x="2067" y="10791"/>
                  </a:cubicBezTo>
                  <a:cubicBezTo>
                    <a:pt x="2827" y="11399"/>
                    <a:pt x="3800" y="11642"/>
                    <a:pt x="4742" y="11855"/>
                  </a:cubicBezTo>
                  <a:cubicBezTo>
                    <a:pt x="7551" y="12489"/>
                    <a:pt x="10419" y="12943"/>
                    <a:pt x="13289" y="13188"/>
                  </a:cubicBezTo>
                  <a:lnTo>
                    <a:pt x="13289" y="13188"/>
                  </a:lnTo>
                  <a:cubicBezTo>
                    <a:pt x="13437" y="14744"/>
                    <a:pt x="13527" y="16061"/>
                    <a:pt x="13617" y="16992"/>
                  </a:cubicBezTo>
                  <a:cubicBezTo>
                    <a:pt x="13648" y="17448"/>
                    <a:pt x="13678" y="17782"/>
                    <a:pt x="13709" y="18056"/>
                  </a:cubicBezTo>
                  <a:cubicBezTo>
                    <a:pt x="13709" y="18177"/>
                    <a:pt x="13739" y="18299"/>
                    <a:pt x="13769" y="18420"/>
                  </a:cubicBezTo>
                  <a:cubicBezTo>
                    <a:pt x="13769" y="18299"/>
                    <a:pt x="13739" y="18177"/>
                    <a:pt x="13739" y="18056"/>
                  </a:cubicBezTo>
                  <a:cubicBezTo>
                    <a:pt x="13709" y="17782"/>
                    <a:pt x="13709" y="17417"/>
                    <a:pt x="13678" y="16992"/>
                  </a:cubicBezTo>
                  <a:cubicBezTo>
                    <a:pt x="13587" y="16050"/>
                    <a:pt x="13526" y="14712"/>
                    <a:pt x="13405" y="13101"/>
                  </a:cubicBezTo>
                  <a:lnTo>
                    <a:pt x="13405" y="13040"/>
                  </a:lnTo>
                  <a:lnTo>
                    <a:pt x="13344" y="13040"/>
                  </a:lnTo>
                  <a:cubicBezTo>
                    <a:pt x="10456" y="12767"/>
                    <a:pt x="7569" y="12311"/>
                    <a:pt x="4742" y="11673"/>
                  </a:cubicBezTo>
                  <a:cubicBezTo>
                    <a:pt x="3830" y="11521"/>
                    <a:pt x="2949" y="11156"/>
                    <a:pt x="2189" y="10639"/>
                  </a:cubicBezTo>
                  <a:cubicBezTo>
                    <a:pt x="1520" y="10092"/>
                    <a:pt x="1034" y="9332"/>
                    <a:pt x="821" y="8512"/>
                  </a:cubicBezTo>
                  <a:cubicBezTo>
                    <a:pt x="608" y="7752"/>
                    <a:pt x="487" y="6961"/>
                    <a:pt x="426" y="6171"/>
                  </a:cubicBezTo>
                  <a:cubicBezTo>
                    <a:pt x="365" y="5442"/>
                    <a:pt x="304" y="4742"/>
                    <a:pt x="243" y="4104"/>
                  </a:cubicBezTo>
                  <a:cubicBezTo>
                    <a:pt x="152" y="2828"/>
                    <a:pt x="91" y="1825"/>
                    <a:pt x="61" y="1095"/>
                  </a:cubicBezTo>
                  <a:cubicBezTo>
                    <a:pt x="31" y="761"/>
                    <a:pt x="31" y="487"/>
                    <a:pt x="31" y="305"/>
                  </a:cubicBezTo>
                  <a:cubicBezTo>
                    <a:pt x="31" y="183"/>
                    <a:pt x="31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4941850" y="3978300"/>
              <a:ext cx="527400" cy="229725"/>
            </a:xfrm>
            <a:custGeom>
              <a:avLst/>
              <a:gdLst/>
              <a:ahLst/>
              <a:cxnLst/>
              <a:rect l="l" t="t" r="r" b="b"/>
              <a:pathLst>
                <a:path w="21096" h="9189" extrusionOk="0">
                  <a:moveTo>
                    <a:pt x="152" y="1"/>
                  </a:moveTo>
                  <a:cubicBezTo>
                    <a:pt x="61" y="335"/>
                    <a:pt x="0" y="670"/>
                    <a:pt x="0" y="1004"/>
                  </a:cubicBezTo>
                  <a:cubicBezTo>
                    <a:pt x="31" y="1946"/>
                    <a:pt x="274" y="2858"/>
                    <a:pt x="730" y="3648"/>
                  </a:cubicBezTo>
                  <a:cubicBezTo>
                    <a:pt x="1034" y="4196"/>
                    <a:pt x="1429" y="4712"/>
                    <a:pt x="1885" y="5168"/>
                  </a:cubicBezTo>
                  <a:cubicBezTo>
                    <a:pt x="2402" y="5685"/>
                    <a:pt x="3010" y="6110"/>
                    <a:pt x="3648" y="6475"/>
                  </a:cubicBezTo>
                  <a:cubicBezTo>
                    <a:pt x="5137" y="7235"/>
                    <a:pt x="6718" y="7782"/>
                    <a:pt x="8359" y="8086"/>
                  </a:cubicBezTo>
                  <a:cubicBezTo>
                    <a:pt x="11308" y="8755"/>
                    <a:pt x="14317" y="9120"/>
                    <a:pt x="17356" y="9180"/>
                  </a:cubicBezTo>
                  <a:cubicBezTo>
                    <a:pt x="17513" y="9186"/>
                    <a:pt x="17669" y="9188"/>
                    <a:pt x="17826" y="9188"/>
                  </a:cubicBezTo>
                  <a:cubicBezTo>
                    <a:pt x="18581" y="9188"/>
                    <a:pt x="19337" y="9129"/>
                    <a:pt x="20092" y="9028"/>
                  </a:cubicBezTo>
                  <a:cubicBezTo>
                    <a:pt x="20426" y="8998"/>
                    <a:pt x="20669" y="8937"/>
                    <a:pt x="20852" y="8907"/>
                  </a:cubicBezTo>
                  <a:cubicBezTo>
                    <a:pt x="20943" y="8907"/>
                    <a:pt x="21034" y="8876"/>
                    <a:pt x="21095" y="8876"/>
                  </a:cubicBezTo>
                  <a:cubicBezTo>
                    <a:pt x="21065" y="8861"/>
                    <a:pt x="21027" y="8854"/>
                    <a:pt x="20985" y="8854"/>
                  </a:cubicBezTo>
                  <a:cubicBezTo>
                    <a:pt x="20943" y="8854"/>
                    <a:pt x="20897" y="8861"/>
                    <a:pt x="20852" y="8876"/>
                  </a:cubicBezTo>
                  <a:cubicBezTo>
                    <a:pt x="20669" y="8876"/>
                    <a:pt x="20426" y="8937"/>
                    <a:pt x="20092" y="8937"/>
                  </a:cubicBezTo>
                  <a:cubicBezTo>
                    <a:pt x="19408" y="9006"/>
                    <a:pt x="18724" y="9040"/>
                    <a:pt x="18040" y="9040"/>
                  </a:cubicBezTo>
                  <a:cubicBezTo>
                    <a:pt x="17812" y="9040"/>
                    <a:pt x="17584" y="9036"/>
                    <a:pt x="17356" y="9028"/>
                  </a:cubicBezTo>
                  <a:cubicBezTo>
                    <a:pt x="14347" y="8937"/>
                    <a:pt x="11368" y="8542"/>
                    <a:pt x="8420" y="7873"/>
                  </a:cubicBezTo>
                  <a:cubicBezTo>
                    <a:pt x="6779" y="7600"/>
                    <a:pt x="5198" y="7053"/>
                    <a:pt x="3709" y="6323"/>
                  </a:cubicBezTo>
                  <a:cubicBezTo>
                    <a:pt x="3070" y="5989"/>
                    <a:pt x="2493" y="5563"/>
                    <a:pt x="1976" y="5047"/>
                  </a:cubicBezTo>
                  <a:cubicBezTo>
                    <a:pt x="1551" y="4621"/>
                    <a:pt x="1155" y="4135"/>
                    <a:pt x="851" y="3588"/>
                  </a:cubicBezTo>
                  <a:cubicBezTo>
                    <a:pt x="396" y="2797"/>
                    <a:pt x="122" y="1916"/>
                    <a:pt x="92" y="1004"/>
                  </a:cubicBezTo>
                  <a:cubicBezTo>
                    <a:pt x="61" y="366"/>
                    <a:pt x="183" y="1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49000" y="3765550"/>
              <a:ext cx="34200" cy="31175"/>
            </a:xfrm>
            <a:custGeom>
              <a:avLst/>
              <a:gdLst/>
              <a:ahLst/>
              <a:cxnLst/>
              <a:rect l="l" t="t" r="r" b="b"/>
              <a:pathLst>
                <a:path w="1368" h="1247" extrusionOk="0">
                  <a:moveTo>
                    <a:pt x="31" y="0"/>
                  </a:moveTo>
                  <a:cubicBezTo>
                    <a:pt x="0" y="31"/>
                    <a:pt x="365" y="213"/>
                    <a:pt x="760" y="578"/>
                  </a:cubicBezTo>
                  <a:cubicBezTo>
                    <a:pt x="973" y="791"/>
                    <a:pt x="1155" y="1003"/>
                    <a:pt x="1368" y="1246"/>
                  </a:cubicBezTo>
                  <a:cubicBezTo>
                    <a:pt x="1216" y="973"/>
                    <a:pt x="1034" y="699"/>
                    <a:pt x="790" y="517"/>
                  </a:cubicBezTo>
                  <a:cubicBezTo>
                    <a:pt x="578" y="274"/>
                    <a:pt x="304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068750" y="3755675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0"/>
                  </a:moveTo>
                  <a:cubicBezTo>
                    <a:pt x="0" y="182"/>
                    <a:pt x="0" y="365"/>
                    <a:pt x="31" y="547"/>
                  </a:cubicBezTo>
                  <a:cubicBezTo>
                    <a:pt x="31" y="730"/>
                    <a:pt x="61" y="912"/>
                    <a:pt x="152" y="1094"/>
                  </a:cubicBezTo>
                  <a:cubicBezTo>
                    <a:pt x="183" y="1094"/>
                    <a:pt x="122" y="851"/>
                    <a:pt x="92" y="547"/>
                  </a:cubicBezTo>
                  <a:cubicBezTo>
                    <a:pt x="122" y="365"/>
                    <a:pt x="92" y="182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5056600" y="3786825"/>
              <a:ext cx="19025" cy="3825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760" y="0"/>
                  </a:moveTo>
                  <a:cubicBezTo>
                    <a:pt x="638" y="0"/>
                    <a:pt x="517" y="0"/>
                    <a:pt x="395" y="31"/>
                  </a:cubicBezTo>
                  <a:cubicBezTo>
                    <a:pt x="243" y="31"/>
                    <a:pt x="122" y="91"/>
                    <a:pt x="0" y="152"/>
                  </a:cubicBezTo>
                  <a:cubicBezTo>
                    <a:pt x="122" y="152"/>
                    <a:pt x="274" y="152"/>
                    <a:pt x="395" y="122"/>
                  </a:cubicBezTo>
                  <a:cubicBezTo>
                    <a:pt x="517" y="91"/>
                    <a:pt x="638" y="61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5457050" y="4099125"/>
              <a:ext cx="117050" cy="98050"/>
            </a:xfrm>
            <a:custGeom>
              <a:avLst/>
              <a:gdLst/>
              <a:ahLst/>
              <a:cxnLst/>
              <a:rect l="l" t="t" r="r" b="b"/>
              <a:pathLst>
                <a:path w="4682" h="3922" extrusionOk="0">
                  <a:moveTo>
                    <a:pt x="118" y="0"/>
                  </a:moveTo>
                  <a:cubicBezTo>
                    <a:pt x="43" y="0"/>
                    <a:pt x="1" y="1"/>
                    <a:pt x="1" y="1"/>
                  </a:cubicBezTo>
                  <a:lnTo>
                    <a:pt x="274" y="3740"/>
                  </a:lnTo>
                  <a:lnTo>
                    <a:pt x="4682" y="3922"/>
                  </a:lnTo>
                  <a:cubicBezTo>
                    <a:pt x="4682" y="3922"/>
                    <a:pt x="4226" y="1794"/>
                    <a:pt x="3739" y="882"/>
                  </a:cubicBezTo>
                  <a:cubicBezTo>
                    <a:pt x="3282" y="48"/>
                    <a:pt x="702" y="0"/>
                    <a:pt x="1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5351425" y="4111250"/>
              <a:ext cx="28900" cy="36550"/>
            </a:xfrm>
            <a:custGeom>
              <a:avLst/>
              <a:gdLst/>
              <a:ahLst/>
              <a:cxnLst/>
              <a:rect l="l" t="t" r="r" b="b"/>
              <a:pathLst>
                <a:path w="1156" h="1462" extrusionOk="0">
                  <a:moveTo>
                    <a:pt x="1152" y="1"/>
                  </a:moveTo>
                  <a:cubicBezTo>
                    <a:pt x="1114" y="1"/>
                    <a:pt x="961" y="381"/>
                    <a:pt x="639" y="762"/>
                  </a:cubicBezTo>
                  <a:cubicBezTo>
                    <a:pt x="419" y="1070"/>
                    <a:pt x="198" y="1299"/>
                    <a:pt x="94" y="1402"/>
                  </a:cubicBezTo>
                  <a:lnTo>
                    <a:pt x="94" y="1402"/>
                  </a:lnTo>
                  <a:cubicBezTo>
                    <a:pt x="593" y="1067"/>
                    <a:pt x="955" y="575"/>
                    <a:pt x="1156" y="2"/>
                  </a:cubicBezTo>
                  <a:cubicBezTo>
                    <a:pt x="1155" y="1"/>
                    <a:pt x="1153" y="1"/>
                    <a:pt x="1152" y="1"/>
                  </a:cubicBezTo>
                  <a:close/>
                  <a:moveTo>
                    <a:pt x="94" y="1402"/>
                  </a:moveTo>
                  <a:cubicBezTo>
                    <a:pt x="63" y="1422"/>
                    <a:pt x="32" y="1442"/>
                    <a:pt x="1" y="1461"/>
                  </a:cubicBezTo>
                  <a:lnTo>
                    <a:pt x="31" y="1461"/>
                  </a:lnTo>
                  <a:cubicBezTo>
                    <a:pt x="31" y="1461"/>
                    <a:pt x="54" y="1440"/>
                    <a:pt x="94" y="14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5365100" y="4130300"/>
              <a:ext cx="26625" cy="5475"/>
            </a:xfrm>
            <a:custGeom>
              <a:avLst/>
              <a:gdLst/>
              <a:ahLst/>
              <a:cxnLst/>
              <a:rect l="l" t="t" r="r" b="b"/>
              <a:pathLst>
                <a:path w="1065" h="219" extrusionOk="0">
                  <a:moveTo>
                    <a:pt x="1065" y="0"/>
                  </a:moveTo>
                  <a:cubicBezTo>
                    <a:pt x="882" y="0"/>
                    <a:pt x="700" y="0"/>
                    <a:pt x="518" y="30"/>
                  </a:cubicBezTo>
                  <a:cubicBezTo>
                    <a:pt x="335" y="61"/>
                    <a:pt x="153" y="122"/>
                    <a:pt x="1" y="213"/>
                  </a:cubicBezTo>
                  <a:cubicBezTo>
                    <a:pt x="1" y="217"/>
                    <a:pt x="6" y="219"/>
                    <a:pt x="14" y="219"/>
                  </a:cubicBezTo>
                  <a:cubicBezTo>
                    <a:pt x="69" y="219"/>
                    <a:pt x="282" y="148"/>
                    <a:pt x="518" y="122"/>
                  </a:cubicBezTo>
                  <a:cubicBezTo>
                    <a:pt x="700" y="122"/>
                    <a:pt x="882" y="61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356000" y="4120400"/>
              <a:ext cx="5325" cy="19025"/>
            </a:xfrm>
            <a:custGeom>
              <a:avLst/>
              <a:gdLst/>
              <a:ahLst/>
              <a:cxnLst/>
              <a:rect l="l" t="t" r="r" b="b"/>
              <a:pathLst>
                <a:path w="213" h="761" extrusionOk="0">
                  <a:moveTo>
                    <a:pt x="0" y="1"/>
                  </a:moveTo>
                  <a:cubicBezTo>
                    <a:pt x="0" y="275"/>
                    <a:pt x="91" y="518"/>
                    <a:pt x="213" y="761"/>
                  </a:cubicBezTo>
                  <a:cubicBezTo>
                    <a:pt x="213" y="609"/>
                    <a:pt x="182" y="487"/>
                    <a:pt x="152" y="366"/>
                  </a:cubicBezTo>
                  <a:cubicBezTo>
                    <a:pt x="122" y="214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028475" y="4050450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4" y="1"/>
                  </a:moveTo>
                  <a:cubicBezTo>
                    <a:pt x="1112" y="1"/>
                    <a:pt x="932" y="382"/>
                    <a:pt x="639" y="762"/>
                  </a:cubicBezTo>
                  <a:cubicBezTo>
                    <a:pt x="335" y="1158"/>
                    <a:pt x="1" y="1431"/>
                    <a:pt x="1" y="1431"/>
                  </a:cubicBezTo>
                  <a:cubicBezTo>
                    <a:pt x="274" y="1279"/>
                    <a:pt x="517" y="1066"/>
                    <a:pt x="700" y="823"/>
                  </a:cubicBezTo>
                  <a:cubicBezTo>
                    <a:pt x="912" y="580"/>
                    <a:pt x="1034" y="307"/>
                    <a:pt x="1125" y="3"/>
                  </a:cubicBezTo>
                  <a:cubicBezTo>
                    <a:pt x="1125" y="1"/>
                    <a:pt x="1125" y="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041400" y="4069175"/>
              <a:ext cx="27375" cy="5675"/>
            </a:xfrm>
            <a:custGeom>
              <a:avLst/>
              <a:gdLst/>
              <a:ahLst/>
              <a:cxnLst/>
              <a:rect l="l" t="t" r="r" b="b"/>
              <a:pathLst>
                <a:path w="1095" h="227" extrusionOk="0">
                  <a:moveTo>
                    <a:pt x="929" y="1"/>
                  </a:moveTo>
                  <a:cubicBezTo>
                    <a:pt x="793" y="1"/>
                    <a:pt x="655" y="22"/>
                    <a:pt x="547" y="44"/>
                  </a:cubicBezTo>
                  <a:cubicBezTo>
                    <a:pt x="335" y="44"/>
                    <a:pt x="152" y="105"/>
                    <a:pt x="0" y="226"/>
                  </a:cubicBezTo>
                  <a:cubicBezTo>
                    <a:pt x="0" y="226"/>
                    <a:pt x="243" y="165"/>
                    <a:pt x="547" y="135"/>
                  </a:cubicBezTo>
                  <a:cubicBezTo>
                    <a:pt x="730" y="105"/>
                    <a:pt x="912" y="74"/>
                    <a:pt x="1094" y="13"/>
                  </a:cubicBezTo>
                  <a:cubicBezTo>
                    <a:pt x="1041" y="5"/>
                    <a:pt x="985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5032275" y="40596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0" y="0"/>
                  </a:moveTo>
                  <a:cubicBezTo>
                    <a:pt x="0" y="122"/>
                    <a:pt x="31" y="274"/>
                    <a:pt x="92" y="395"/>
                  </a:cubicBezTo>
                  <a:cubicBezTo>
                    <a:pt x="92" y="517"/>
                    <a:pt x="152" y="639"/>
                    <a:pt x="244" y="730"/>
                  </a:cubicBezTo>
                  <a:cubicBezTo>
                    <a:pt x="213" y="608"/>
                    <a:pt x="213" y="487"/>
                    <a:pt x="152" y="395"/>
                  </a:cubicBezTo>
                  <a:cubicBezTo>
                    <a:pt x="122" y="243"/>
                    <a:pt x="9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205525" y="4065700"/>
              <a:ext cx="31950" cy="33450"/>
            </a:xfrm>
            <a:custGeom>
              <a:avLst/>
              <a:gdLst/>
              <a:ahLst/>
              <a:cxnLst/>
              <a:rect l="l" t="t" r="r" b="b"/>
              <a:pathLst>
                <a:path w="1278" h="1338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0"/>
                    <a:pt x="365" y="244"/>
                    <a:pt x="700" y="608"/>
                  </a:cubicBezTo>
                  <a:cubicBezTo>
                    <a:pt x="1065" y="973"/>
                    <a:pt x="1247" y="1338"/>
                    <a:pt x="1277" y="1338"/>
                  </a:cubicBezTo>
                  <a:cubicBezTo>
                    <a:pt x="1156" y="1034"/>
                    <a:pt x="1004" y="791"/>
                    <a:pt x="791" y="548"/>
                  </a:cubicBezTo>
                  <a:cubicBezTo>
                    <a:pt x="578" y="304"/>
                    <a:pt x="305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5225300" y="4056575"/>
              <a:ext cx="3050" cy="27375"/>
            </a:xfrm>
            <a:custGeom>
              <a:avLst/>
              <a:gdLst/>
              <a:ahLst/>
              <a:cxnLst/>
              <a:rect l="l" t="t" r="r" b="b"/>
              <a:pathLst>
                <a:path w="122" h="1095" extrusionOk="0">
                  <a:moveTo>
                    <a:pt x="91" y="1"/>
                  </a:moveTo>
                  <a:cubicBezTo>
                    <a:pt x="30" y="183"/>
                    <a:pt x="0" y="365"/>
                    <a:pt x="30" y="548"/>
                  </a:cubicBezTo>
                  <a:cubicBezTo>
                    <a:pt x="0" y="730"/>
                    <a:pt x="30" y="943"/>
                    <a:pt x="91" y="1095"/>
                  </a:cubicBezTo>
                  <a:cubicBezTo>
                    <a:pt x="91" y="913"/>
                    <a:pt x="91" y="730"/>
                    <a:pt x="91" y="548"/>
                  </a:cubicBezTo>
                  <a:cubicBezTo>
                    <a:pt x="122" y="365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5211600" y="4087925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578" y="1"/>
                  </a:moveTo>
                  <a:cubicBezTo>
                    <a:pt x="518" y="1"/>
                    <a:pt x="457" y="8"/>
                    <a:pt x="396" y="23"/>
                  </a:cubicBezTo>
                  <a:cubicBezTo>
                    <a:pt x="274" y="23"/>
                    <a:pt x="122" y="54"/>
                    <a:pt x="1" y="115"/>
                  </a:cubicBezTo>
                  <a:lnTo>
                    <a:pt x="396" y="115"/>
                  </a:lnTo>
                  <a:cubicBezTo>
                    <a:pt x="518" y="115"/>
                    <a:pt x="639" y="84"/>
                    <a:pt x="761" y="23"/>
                  </a:cubicBezTo>
                  <a:cubicBezTo>
                    <a:pt x="700" y="8"/>
                    <a:pt x="63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4983650" y="3892450"/>
              <a:ext cx="31175" cy="34225"/>
            </a:xfrm>
            <a:custGeom>
              <a:avLst/>
              <a:gdLst/>
              <a:ahLst/>
              <a:cxnLst/>
              <a:rect l="l" t="t" r="r" b="b"/>
              <a:pathLst>
                <a:path w="1247" h="1369" extrusionOk="0">
                  <a:moveTo>
                    <a:pt x="0" y="0"/>
                  </a:moveTo>
                  <a:cubicBezTo>
                    <a:pt x="0" y="31"/>
                    <a:pt x="335" y="243"/>
                    <a:pt x="699" y="608"/>
                  </a:cubicBezTo>
                  <a:cubicBezTo>
                    <a:pt x="1034" y="1003"/>
                    <a:pt x="1246" y="1368"/>
                    <a:pt x="1246" y="1368"/>
                  </a:cubicBezTo>
                  <a:cubicBezTo>
                    <a:pt x="1003" y="760"/>
                    <a:pt x="578" y="30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5002650" y="3884075"/>
              <a:ext cx="3050" cy="27400"/>
            </a:xfrm>
            <a:custGeom>
              <a:avLst/>
              <a:gdLst/>
              <a:ahLst/>
              <a:cxnLst/>
              <a:rect l="l" t="t" r="r" b="b"/>
              <a:pathLst>
                <a:path w="122" h="1096" extrusionOk="0">
                  <a:moveTo>
                    <a:pt x="91" y="1"/>
                  </a:moveTo>
                  <a:cubicBezTo>
                    <a:pt x="30" y="183"/>
                    <a:pt x="30" y="366"/>
                    <a:pt x="30" y="548"/>
                  </a:cubicBezTo>
                  <a:cubicBezTo>
                    <a:pt x="0" y="730"/>
                    <a:pt x="30" y="943"/>
                    <a:pt x="122" y="1095"/>
                  </a:cubicBezTo>
                  <a:cubicBezTo>
                    <a:pt x="122" y="1095"/>
                    <a:pt x="91" y="852"/>
                    <a:pt x="122" y="548"/>
                  </a:cubicBezTo>
                  <a:cubicBezTo>
                    <a:pt x="122" y="366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4989725" y="3915250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760" y="0"/>
                  </a:moveTo>
                  <a:cubicBezTo>
                    <a:pt x="487" y="0"/>
                    <a:pt x="244" y="31"/>
                    <a:pt x="0" y="91"/>
                  </a:cubicBezTo>
                  <a:cubicBezTo>
                    <a:pt x="61" y="107"/>
                    <a:pt x="122" y="114"/>
                    <a:pt x="183" y="114"/>
                  </a:cubicBezTo>
                  <a:cubicBezTo>
                    <a:pt x="244" y="114"/>
                    <a:pt x="304" y="107"/>
                    <a:pt x="365" y="91"/>
                  </a:cubicBezTo>
                  <a:cubicBezTo>
                    <a:pt x="487" y="91"/>
                    <a:pt x="639" y="61"/>
                    <a:pt x="760" y="3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4987450" y="3711600"/>
              <a:ext cx="15975" cy="23575"/>
            </a:xfrm>
            <a:custGeom>
              <a:avLst/>
              <a:gdLst/>
              <a:ahLst/>
              <a:cxnLst/>
              <a:rect l="l" t="t" r="r" b="b"/>
              <a:pathLst>
                <a:path w="639" h="943" extrusionOk="0">
                  <a:moveTo>
                    <a:pt x="638" y="0"/>
                  </a:moveTo>
                  <a:cubicBezTo>
                    <a:pt x="517" y="152"/>
                    <a:pt x="426" y="304"/>
                    <a:pt x="335" y="486"/>
                  </a:cubicBezTo>
                  <a:cubicBezTo>
                    <a:pt x="213" y="638"/>
                    <a:pt x="91" y="790"/>
                    <a:pt x="0" y="942"/>
                  </a:cubicBezTo>
                  <a:cubicBezTo>
                    <a:pt x="152" y="821"/>
                    <a:pt x="304" y="699"/>
                    <a:pt x="395" y="517"/>
                  </a:cubicBezTo>
                  <a:cubicBezTo>
                    <a:pt x="517" y="365"/>
                    <a:pt x="578" y="213"/>
                    <a:pt x="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5078625" y="3640150"/>
              <a:ext cx="14475" cy="27400"/>
            </a:xfrm>
            <a:custGeom>
              <a:avLst/>
              <a:gdLst/>
              <a:ahLst/>
              <a:cxnLst/>
              <a:rect l="l" t="t" r="r" b="b"/>
              <a:pathLst>
                <a:path w="579" h="1096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183"/>
                    <a:pt x="153" y="366"/>
                    <a:pt x="244" y="548"/>
                  </a:cubicBezTo>
                  <a:cubicBezTo>
                    <a:pt x="335" y="730"/>
                    <a:pt x="426" y="913"/>
                    <a:pt x="578" y="1095"/>
                  </a:cubicBezTo>
                  <a:cubicBezTo>
                    <a:pt x="517" y="882"/>
                    <a:pt x="426" y="700"/>
                    <a:pt x="335" y="518"/>
                  </a:cubicBezTo>
                  <a:cubicBezTo>
                    <a:pt x="244" y="335"/>
                    <a:pt x="122" y="153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5196400" y="3724500"/>
              <a:ext cx="27400" cy="29675"/>
            </a:xfrm>
            <a:custGeom>
              <a:avLst/>
              <a:gdLst/>
              <a:ahLst/>
              <a:cxnLst/>
              <a:rect l="l" t="t" r="r" b="b"/>
              <a:pathLst>
                <a:path w="1096" h="1187" extrusionOk="0">
                  <a:moveTo>
                    <a:pt x="1095" y="1"/>
                  </a:moveTo>
                  <a:cubicBezTo>
                    <a:pt x="882" y="153"/>
                    <a:pt x="700" y="366"/>
                    <a:pt x="518" y="578"/>
                  </a:cubicBezTo>
                  <a:cubicBezTo>
                    <a:pt x="335" y="761"/>
                    <a:pt x="153" y="974"/>
                    <a:pt x="1" y="1186"/>
                  </a:cubicBezTo>
                  <a:cubicBezTo>
                    <a:pt x="214" y="1004"/>
                    <a:pt x="396" y="822"/>
                    <a:pt x="578" y="609"/>
                  </a:cubicBezTo>
                  <a:cubicBezTo>
                    <a:pt x="761" y="426"/>
                    <a:pt x="943" y="214"/>
                    <a:pt x="10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5189575" y="3862800"/>
              <a:ext cx="21300" cy="18275"/>
            </a:xfrm>
            <a:custGeom>
              <a:avLst/>
              <a:gdLst/>
              <a:ahLst/>
              <a:cxnLst/>
              <a:rect l="l" t="t" r="r" b="b"/>
              <a:pathLst>
                <a:path w="852" h="731" extrusionOk="0">
                  <a:moveTo>
                    <a:pt x="0" y="1"/>
                  </a:moveTo>
                  <a:cubicBezTo>
                    <a:pt x="61" y="183"/>
                    <a:pt x="183" y="335"/>
                    <a:pt x="335" y="457"/>
                  </a:cubicBezTo>
                  <a:cubicBezTo>
                    <a:pt x="487" y="578"/>
                    <a:pt x="639" y="670"/>
                    <a:pt x="851" y="730"/>
                  </a:cubicBezTo>
                  <a:cubicBezTo>
                    <a:pt x="851" y="700"/>
                    <a:pt x="639" y="578"/>
                    <a:pt x="396" y="396"/>
                  </a:cubicBezTo>
                  <a:cubicBezTo>
                    <a:pt x="1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5264800" y="3864325"/>
              <a:ext cx="6100" cy="22825"/>
            </a:xfrm>
            <a:custGeom>
              <a:avLst/>
              <a:gdLst/>
              <a:ahLst/>
              <a:cxnLst/>
              <a:rect l="l" t="t" r="r" b="b"/>
              <a:pathLst>
                <a:path w="244" h="913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153"/>
                    <a:pt x="122" y="305"/>
                    <a:pt x="92" y="457"/>
                  </a:cubicBezTo>
                  <a:cubicBezTo>
                    <a:pt x="31" y="578"/>
                    <a:pt x="1" y="730"/>
                    <a:pt x="1" y="913"/>
                  </a:cubicBezTo>
                  <a:cubicBezTo>
                    <a:pt x="92" y="761"/>
                    <a:pt x="153" y="609"/>
                    <a:pt x="153" y="457"/>
                  </a:cubicBezTo>
                  <a:cubicBezTo>
                    <a:pt x="213" y="305"/>
                    <a:pt x="244" y="153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5176650" y="3978300"/>
              <a:ext cx="22075" cy="19025"/>
            </a:xfrm>
            <a:custGeom>
              <a:avLst/>
              <a:gdLst/>
              <a:ahLst/>
              <a:cxnLst/>
              <a:rect l="l" t="t" r="r" b="b"/>
              <a:pathLst>
                <a:path w="883" h="761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153"/>
                    <a:pt x="274" y="305"/>
                    <a:pt x="426" y="396"/>
                  </a:cubicBezTo>
                  <a:cubicBezTo>
                    <a:pt x="548" y="548"/>
                    <a:pt x="730" y="670"/>
                    <a:pt x="882" y="761"/>
                  </a:cubicBezTo>
                  <a:cubicBezTo>
                    <a:pt x="761" y="609"/>
                    <a:pt x="639" y="457"/>
                    <a:pt x="487" y="335"/>
                  </a:cubicBezTo>
                  <a:cubicBezTo>
                    <a:pt x="335" y="214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5271650" y="4004900"/>
              <a:ext cx="3050" cy="18275"/>
            </a:xfrm>
            <a:custGeom>
              <a:avLst/>
              <a:gdLst/>
              <a:ahLst/>
              <a:cxnLst/>
              <a:rect l="l" t="t" r="r" b="b"/>
              <a:pathLst>
                <a:path w="122" h="731" extrusionOk="0">
                  <a:moveTo>
                    <a:pt x="61" y="1"/>
                  </a:moveTo>
                  <a:cubicBezTo>
                    <a:pt x="31" y="122"/>
                    <a:pt x="0" y="244"/>
                    <a:pt x="31" y="366"/>
                  </a:cubicBezTo>
                  <a:cubicBezTo>
                    <a:pt x="0" y="487"/>
                    <a:pt x="31" y="609"/>
                    <a:pt x="61" y="730"/>
                  </a:cubicBezTo>
                  <a:cubicBezTo>
                    <a:pt x="91" y="609"/>
                    <a:pt x="122" y="487"/>
                    <a:pt x="91" y="366"/>
                  </a:cubicBezTo>
                  <a:cubicBezTo>
                    <a:pt x="122" y="244"/>
                    <a:pt x="91" y="122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5364350" y="3979825"/>
              <a:ext cx="33450" cy="13700"/>
            </a:xfrm>
            <a:custGeom>
              <a:avLst/>
              <a:gdLst/>
              <a:ahLst/>
              <a:cxnLst/>
              <a:rect l="l" t="t" r="r" b="b"/>
              <a:pathLst>
                <a:path w="1338" h="548" extrusionOk="0">
                  <a:moveTo>
                    <a:pt x="1338" y="1"/>
                  </a:moveTo>
                  <a:lnTo>
                    <a:pt x="1338" y="1"/>
                  </a:lnTo>
                  <a:cubicBezTo>
                    <a:pt x="1095" y="62"/>
                    <a:pt x="882" y="122"/>
                    <a:pt x="669" y="244"/>
                  </a:cubicBezTo>
                  <a:cubicBezTo>
                    <a:pt x="426" y="335"/>
                    <a:pt x="213" y="426"/>
                    <a:pt x="0" y="548"/>
                  </a:cubicBezTo>
                  <a:cubicBezTo>
                    <a:pt x="244" y="487"/>
                    <a:pt x="487" y="426"/>
                    <a:pt x="700" y="305"/>
                  </a:cubicBezTo>
                  <a:cubicBezTo>
                    <a:pt x="912" y="244"/>
                    <a:pt x="1125" y="122"/>
                    <a:pt x="13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5429700" y="3857500"/>
              <a:ext cx="3075" cy="26600"/>
            </a:xfrm>
            <a:custGeom>
              <a:avLst/>
              <a:gdLst/>
              <a:ahLst/>
              <a:cxnLst/>
              <a:rect l="l" t="t" r="r" b="b"/>
              <a:pathLst>
                <a:path w="123" h="1064" extrusionOk="0">
                  <a:moveTo>
                    <a:pt x="92" y="0"/>
                  </a:moveTo>
                  <a:cubicBezTo>
                    <a:pt x="31" y="152"/>
                    <a:pt x="31" y="334"/>
                    <a:pt x="31" y="517"/>
                  </a:cubicBezTo>
                  <a:cubicBezTo>
                    <a:pt x="0" y="699"/>
                    <a:pt x="31" y="882"/>
                    <a:pt x="61" y="1064"/>
                  </a:cubicBezTo>
                  <a:cubicBezTo>
                    <a:pt x="122" y="699"/>
                    <a:pt x="122" y="334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5350675" y="3793650"/>
              <a:ext cx="25850" cy="14475"/>
            </a:xfrm>
            <a:custGeom>
              <a:avLst/>
              <a:gdLst/>
              <a:ahLst/>
              <a:cxnLst/>
              <a:rect l="l" t="t" r="r" b="b"/>
              <a:pathLst>
                <a:path w="1034" h="579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183"/>
                    <a:pt x="274" y="305"/>
                    <a:pt x="456" y="396"/>
                  </a:cubicBezTo>
                  <a:cubicBezTo>
                    <a:pt x="608" y="518"/>
                    <a:pt x="821" y="578"/>
                    <a:pt x="1003" y="578"/>
                  </a:cubicBezTo>
                  <a:cubicBezTo>
                    <a:pt x="1034" y="578"/>
                    <a:pt x="760" y="487"/>
                    <a:pt x="487" y="335"/>
                  </a:cubicBezTo>
                  <a:cubicBezTo>
                    <a:pt x="213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5385625" y="3680425"/>
              <a:ext cx="23575" cy="22075"/>
            </a:xfrm>
            <a:custGeom>
              <a:avLst/>
              <a:gdLst/>
              <a:ahLst/>
              <a:cxnLst/>
              <a:rect l="l" t="t" r="r" b="b"/>
              <a:pathLst>
                <a:path w="943" h="883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60" y="92"/>
                    <a:pt x="578" y="244"/>
                    <a:pt x="426" y="396"/>
                  </a:cubicBezTo>
                  <a:cubicBezTo>
                    <a:pt x="274" y="548"/>
                    <a:pt x="122" y="700"/>
                    <a:pt x="0" y="882"/>
                  </a:cubicBezTo>
                  <a:cubicBezTo>
                    <a:pt x="183" y="761"/>
                    <a:pt x="335" y="609"/>
                    <a:pt x="487" y="457"/>
                  </a:cubicBezTo>
                  <a:cubicBezTo>
                    <a:pt x="669" y="305"/>
                    <a:pt x="821" y="153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5320275" y="3609000"/>
              <a:ext cx="22050" cy="6100"/>
            </a:xfrm>
            <a:custGeom>
              <a:avLst/>
              <a:gdLst/>
              <a:ahLst/>
              <a:cxnLst/>
              <a:rect l="l" t="t" r="r" b="b"/>
              <a:pathLst>
                <a:path w="882" h="244" extrusionOk="0">
                  <a:moveTo>
                    <a:pt x="0" y="1"/>
                  </a:moveTo>
                  <a:cubicBezTo>
                    <a:pt x="122" y="92"/>
                    <a:pt x="274" y="122"/>
                    <a:pt x="426" y="153"/>
                  </a:cubicBezTo>
                  <a:cubicBezTo>
                    <a:pt x="578" y="214"/>
                    <a:pt x="730" y="214"/>
                    <a:pt x="882" y="244"/>
                  </a:cubicBezTo>
                  <a:cubicBezTo>
                    <a:pt x="730" y="153"/>
                    <a:pt x="578" y="92"/>
                    <a:pt x="426" y="92"/>
                  </a:cubicBezTo>
                  <a:cubicBezTo>
                    <a:pt x="304" y="31"/>
                    <a:pt x="152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5202500" y="3561125"/>
              <a:ext cx="12925" cy="17500"/>
            </a:xfrm>
            <a:custGeom>
              <a:avLst/>
              <a:gdLst/>
              <a:ahLst/>
              <a:cxnLst/>
              <a:rect l="l" t="t" r="r" b="b"/>
              <a:pathLst>
                <a:path w="517" h="700" extrusionOk="0">
                  <a:moveTo>
                    <a:pt x="517" y="1"/>
                  </a:moveTo>
                  <a:lnTo>
                    <a:pt x="517" y="1"/>
                  </a:lnTo>
                  <a:cubicBezTo>
                    <a:pt x="395" y="92"/>
                    <a:pt x="304" y="214"/>
                    <a:pt x="213" y="335"/>
                  </a:cubicBezTo>
                  <a:cubicBezTo>
                    <a:pt x="122" y="426"/>
                    <a:pt x="31" y="548"/>
                    <a:pt x="0" y="700"/>
                  </a:cubicBezTo>
                  <a:cubicBezTo>
                    <a:pt x="91" y="609"/>
                    <a:pt x="213" y="487"/>
                    <a:pt x="274" y="366"/>
                  </a:cubicBezTo>
                  <a:cubicBezTo>
                    <a:pt x="365" y="274"/>
                    <a:pt x="456" y="153"/>
                    <a:pt x="5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5229850" y="3624975"/>
              <a:ext cx="14450" cy="23575"/>
            </a:xfrm>
            <a:custGeom>
              <a:avLst/>
              <a:gdLst/>
              <a:ahLst/>
              <a:cxnLst/>
              <a:rect l="l" t="t" r="r" b="b"/>
              <a:pathLst>
                <a:path w="578" h="943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82"/>
                    <a:pt x="152" y="334"/>
                    <a:pt x="274" y="486"/>
                  </a:cubicBezTo>
                  <a:cubicBezTo>
                    <a:pt x="335" y="638"/>
                    <a:pt x="456" y="790"/>
                    <a:pt x="578" y="942"/>
                  </a:cubicBezTo>
                  <a:cubicBezTo>
                    <a:pt x="517" y="760"/>
                    <a:pt x="426" y="578"/>
                    <a:pt x="335" y="456"/>
                  </a:cubicBezTo>
                  <a:cubicBezTo>
                    <a:pt x="244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5146250" y="3754150"/>
              <a:ext cx="3075" cy="31925"/>
            </a:xfrm>
            <a:custGeom>
              <a:avLst/>
              <a:gdLst/>
              <a:ahLst/>
              <a:cxnLst/>
              <a:rect l="l" t="t" r="r" b="b"/>
              <a:pathLst>
                <a:path w="123" h="1277" extrusionOk="0">
                  <a:moveTo>
                    <a:pt x="31" y="0"/>
                  </a:moveTo>
                  <a:cubicBezTo>
                    <a:pt x="1" y="213"/>
                    <a:pt x="1" y="426"/>
                    <a:pt x="31" y="639"/>
                  </a:cubicBezTo>
                  <a:cubicBezTo>
                    <a:pt x="31" y="851"/>
                    <a:pt x="62" y="1064"/>
                    <a:pt x="122" y="1277"/>
                  </a:cubicBezTo>
                  <a:cubicBezTo>
                    <a:pt x="122" y="1064"/>
                    <a:pt x="122" y="851"/>
                    <a:pt x="92" y="639"/>
                  </a:cubicBezTo>
                  <a:cubicBezTo>
                    <a:pt x="92" y="426"/>
                    <a:pt x="92" y="213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3"/>
            <p:cNvSpPr/>
            <p:nvPr/>
          </p:nvSpPr>
          <p:spPr>
            <a:xfrm>
              <a:off x="5495050" y="3830900"/>
              <a:ext cx="19775" cy="13700"/>
            </a:xfrm>
            <a:custGeom>
              <a:avLst/>
              <a:gdLst/>
              <a:ahLst/>
              <a:cxnLst/>
              <a:rect l="l" t="t" r="r" b="b"/>
              <a:pathLst>
                <a:path w="791" h="548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22"/>
                    <a:pt x="244" y="213"/>
                    <a:pt x="365" y="304"/>
                  </a:cubicBezTo>
                  <a:cubicBezTo>
                    <a:pt x="517" y="395"/>
                    <a:pt x="639" y="487"/>
                    <a:pt x="791" y="547"/>
                  </a:cubicBezTo>
                  <a:cubicBezTo>
                    <a:pt x="700" y="426"/>
                    <a:pt x="578" y="304"/>
                    <a:pt x="426" y="243"/>
                  </a:cubicBezTo>
                  <a:cubicBezTo>
                    <a:pt x="304" y="122"/>
                    <a:pt x="152" y="3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3"/>
            <p:cNvSpPr/>
            <p:nvPr/>
          </p:nvSpPr>
          <p:spPr>
            <a:xfrm>
              <a:off x="5467700" y="3957800"/>
              <a:ext cx="6850" cy="26625"/>
            </a:xfrm>
            <a:custGeom>
              <a:avLst/>
              <a:gdLst/>
              <a:ahLst/>
              <a:cxnLst/>
              <a:rect l="l" t="t" r="r" b="b"/>
              <a:pathLst>
                <a:path w="274" h="1065" extrusionOk="0">
                  <a:moveTo>
                    <a:pt x="274" y="0"/>
                  </a:moveTo>
                  <a:cubicBezTo>
                    <a:pt x="183" y="183"/>
                    <a:pt x="122" y="335"/>
                    <a:pt x="91" y="517"/>
                  </a:cubicBezTo>
                  <a:cubicBezTo>
                    <a:pt x="31" y="699"/>
                    <a:pt x="0" y="882"/>
                    <a:pt x="0" y="1064"/>
                  </a:cubicBezTo>
                  <a:cubicBezTo>
                    <a:pt x="61" y="912"/>
                    <a:pt x="122" y="730"/>
                    <a:pt x="183" y="547"/>
                  </a:cubicBezTo>
                  <a:cubicBezTo>
                    <a:pt x="243" y="365"/>
                    <a:pt x="274" y="183"/>
                    <a:pt x="2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5493525" y="4010225"/>
              <a:ext cx="26625" cy="15225"/>
            </a:xfrm>
            <a:custGeom>
              <a:avLst/>
              <a:gdLst/>
              <a:ahLst/>
              <a:cxnLst/>
              <a:rect l="l" t="t" r="r" b="b"/>
              <a:pathLst>
                <a:path w="1065" h="609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44"/>
                    <a:pt x="517" y="335"/>
                  </a:cubicBezTo>
                  <a:cubicBezTo>
                    <a:pt x="700" y="457"/>
                    <a:pt x="882" y="548"/>
                    <a:pt x="1065" y="609"/>
                  </a:cubicBezTo>
                  <a:cubicBezTo>
                    <a:pt x="913" y="457"/>
                    <a:pt x="730" y="365"/>
                    <a:pt x="548" y="274"/>
                  </a:cubicBezTo>
                  <a:cubicBezTo>
                    <a:pt x="396" y="153"/>
                    <a:pt x="213" y="6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5109775" y="4204000"/>
              <a:ext cx="25100" cy="20550"/>
            </a:xfrm>
            <a:custGeom>
              <a:avLst/>
              <a:gdLst/>
              <a:ahLst/>
              <a:cxnLst/>
              <a:rect l="l" t="t" r="r" b="b"/>
              <a:pathLst>
                <a:path w="1004" h="822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822" y="92"/>
                    <a:pt x="639" y="213"/>
                    <a:pt x="487" y="365"/>
                  </a:cubicBezTo>
                  <a:cubicBezTo>
                    <a:pt x="305" y="487"/>
                    <a:pt x="153" y="639"/>
                    <a:pt x="1" y="821"/>
                  </a:cubicBezTo>
                  <a:cubicBezTo>
                    <a:pt x="183" y="700"/>
                    <a:pt x="366" y="578"/>
                    <a:pt x="548" y="426"/>
                  </a:cubicBezTo>
                  <a:cubicBezTo>
                    <a:pt x="700" y="304"/>
                    <a:pt x="882" y="152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5209325" y="4212350"/>
              <a:ext cx="17500" cy="18275"/>
            </a:xfrm>
            <a:custGeom>
              <a:avLst/>
              <a:gdLst/>
              <a:ahLst/>
              <a:cxnLst/>
              <a:rect l="l" t="t" r="r" b="b"/>
              <a:pathLst>
                <a:path w="700" h="731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274"/>
                    <a:pt x="305" y="396"/>
                  </a:cubicBezTo>
                  <a:cubicBezTo>
                    <a:pt x="412" y="503"/>
                    <a:pt x="519" y="610"/>
                    <a:pt x="646" y="696"/>
                  </a:cubicBezTo>
                  <a:lnTo>
                    <a:pt x="646" y="696"/>
                  </a:lnTo>
                  <a:cubicBezTo>
                    <a:pt x="469" y="437"/>
                    <a:pt x="263" y="205"/>
                    <a:pt x="1" y="1"/>
                  </a:cubicBezTo>
                  <a:close/>
                  <a:moveTo>
                    <a:pt x="646" y="696"/>
                  </a:moveTo>
                  <a:cubicBezTo>
                    <a:pt x="654" y="708"/>
                    <a:pt x="662" y="719"/>
                    <a:pt x="669" y="730"/>
                  </a:cubicBezTo>
                  <a:lnTo>
                    <a:pt x="700" y="730"/>
                  </a:lnTo>
                  <a:cubicBezTo>
                    <a:pt x="682" y="719"/>
                    <a:pt x="664" y="708"/>
                    <a:pt x="646" y="69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5005675" y="4161450"/>
              <a:ext cx="21300" cy="12175"/>
            </a:xfrm>
            <a:custGeom>
              <a:avLst/>
              <a:gdLst/>
              <a:ahLst/>
              <a:cxnLst/>
              <a:rect l="l" t="t" r="r" b="b"/>
              <a:pathLst>
                <a:path w="852" h="487" extrusionOk="0">
                  <a:moveTo>
                    <a:pt x="852" y="0"/>
                  </a:moveTo>
                  <a:cubicBezTo>
                    <a:pt x="821" y="0"/>
                    <a:pt x="669" y="152"/>
                    <a:pt x="457" y="274"/>
                  </a:cubicBezTo>
                  <a:cubicBezTo>
                    <a:pt x="213" y="426"/>
                    <a:pt x="1" y="456"/>
                    <a:pt x="1" y="487"/>
                  </a:cubicBezTo>
                  <a:cubicBezTo>
                    <a:pt x="335" y="487"/>
                    <a:pt x="669" y="304"/>
                    <a:pt x="8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4979850" y="3798975"/>
              <a:ext cx="26625" cy="22075"/>
            </a:xfrm>
            <a:custGeom>
              <a:avLst/>
              <a:gdLst/>
              <a:ahLst/>
              <a:cxnLst/>
              <a:rect l="l" t="t" r="r" b="b"/>
              <a:pathLst>
                <a:path w="1065" h="883" extrusionOk="0">
                  <a:moveTo>
                    <a:pt x="0" y="1"/>
                  </a:moveTo>
                  <a:cubicBezTo>
                    <a:pt x="152" y="183"/>
                    <a:pt x="335" y="335"/>
                    <a:pt x="517" y="487"/>
                  </a:cubicBezTo>
                  <a:cubicBezTo>
                    <a:pt x="669" y="639"/>
                    <a:pt x="851" y="761"/>
                    <a:pt x="1064" y="882"/>
                  </a:cubicBezTo>
                  <a:cubicBezTo>
                    <a:pt x="912" y="730"/>
                    <a:pt x="760" y="548"/>
                    <a:pt x="547" y="426"/>
                  </a:cubicBezTo>
                  <a:cubicBezTo>
                    <a:pt x="395" y="274"/>
                    <a:pt x="213" y="12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5060400" y="3868900"/>
              <a:ext cx="28125" cy="25850"/>
            </a:xfrm>
            <a:custGeom>
              <a:avLst/>
              <a:gdLst/>
              <a:ahLst/>
              <a:cxnLst/>
              <a:rect l="l" t="t" r="r" b="b"/>
              <a:pathLst>
                <a:path w="1125" h="1034" extrusionOk="0">
                  <a:moveTo>
                    <a:pt x="1125" y="0"/>
                  </a:moveTo>
                  <a:lnTo>
                    <a:pt x="1125" y="0"/>
                  </a:lnTo>
                  <a:cubicBezTo>
                    <a:pt x="912" y="122"/>
                    <a:pt x="699" y="304"/>
                    <a:pt x="547" y="486"/>
                  </a:cubicBezTo>
                  <a:cubicBezTo>
                    <a:pt x="334" y="669"/>
                    <a:pt x="152" y="851"/>
                    <a:pt x="0" y="1033"/>
                  </a:cubicBezTo>
                  <a:cubicBezTo>
                    <a:pt x="213" y="912"/>
                    <a:pt x="426" y="730"/>
                    <a:pt x="608" y="547"/>
                  </a:cubicBezTo>
                  <a:cubicBezTo>
                    <a:pt x="790" y="365"/>
                    <a:pt x="973" y="182"/>
                    <a:pt x="11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4988950" y="3981350"/>
              <a:ext cx="31200" cy="22075"/>
            </a:xfrm>
            <a:custGeom>
              <a:avLst/>
              <a:gdLst/>
              <a:ahLst/>
              <a:cxnLst/>
              <a:rect l="l" t="t" r="r" b="b"/>
              <a:pathLst>
                <a:path w="1248" h="883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83"/>
                    <a:pt x="335" y="365"/>
                    <a:pt x="578" y="517"/>
                  </a:cubicBezTo>
                  <a:cubicBezTo>
                    <a:pt x="761" y="669"/>
                    <a:pt x="974" y="791"/>
                    <a:pt x="1217" y="882"/>
                  </a:cubicBezTo>
                  <a:cubicBezTo>
                    <a:pt x="1247" y="882"/>
                    <a:pt x="943" y="700"/>
                    <a:pt x="609" y="456"/>
                  </a:cubicBezTo>
                  <a:cubicBezTo>
                    <a:pt x="426" y="274"/>
                    <a:pt x="214" y="12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5112825" y="3995025"/>
              <a:ext cx="6100" cy="42575"/>
            </a:xfrm>
            <a:custGeom>
              <a:avLst/>
              <a:gdLst/>
              <a:ahLst/>
              <a:cxnLst/>
              <a:rect l="l" t="t" r="r" b="b"/>
              <a:pathLst>
                <a:path w="244" h="1703" extrusionOk="0">
                  <a:moveTo>
                    <a:pt x="0" y="1"/>
                  </a:moveTo>
                  <a:cubicBezTo>
                    <a:pt x="0" y="305"/>
                    <a:pt x="31" y="578"/>
                    <a:pt x="92" y="852"/>
                  </a:cubicBezTo>
                  <a:cubicBezTo>
                    <a:pt x="122" y="1156"/>
                    <a:pt x="152" y="1429"/>
                    <a:pt x="244" y="1703"/>
                  </a:cubicBezTo>
                  <a:cubicBezTo>
                    <a:pt x="244" y="1429"/>
                    <a:pt x="213" y="1125"/>
                    <a:pt x="152" y="852"/>
                  </a:cubicBezTo>
                  <a:cubicBezTo>
                    <a:pt x="122" y="578"/>
                    <a:pt x="61" y="27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5131050" y="4128000"/>
              <a:ext cx="35750" cy="8400"/>
            </a:xfrm>
            <a:custGeom>
              <a:avLst/>
              <a:gdLst/>
              <a:ahLst/>
              <a:cxnLst/>
              <a:rect l="l" t="t" r="r" b="b"/>
              <a:pathLst>
                <a:path w="1430" h="336" extrusionOk="0">
                  <a:moveTo>
                    <a:pt x="1430" y="1"/>
                  </a:moveTo>
                  <a:lnTo>
                    <a:pt x="1430" y="1"/>
                  </a:lnTo>
                  <a:cubicBezTo>
                    <a:pt x="1186" y="31"/>
                    <a:pt x="943" y="92"/>
                    <a:pt x="700" y="153"/>
                  </a:cubicBezTo>
                  <a:cubicBezTo>
                    <a:pt x="305" y="244"/>
                    <a:pt x="1" y="305"/>
                    <a:pt x="1" y="335"/>
                  </a:cubicBezTo>
                  <a:cubicBezTo>
                    <a:pt x="244" y="335"/>
                    <a:pt x="487" y="305"/>
                    <a:pt x="730" y="244"/>
                  </a:cubicBezTo>
                  <a:cubicBezTo>
                    <a:pt x="974" y="183"/>
                    <a:pt x="1186" y="92"/>
                    <a:pt x="14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5282275" y="4102175"/>
              <a:ext cx="19775" cy="38775"/>
            </a:xfrm>
            <a:custGeom>
              <a:avLst/>
              <a:gdLst/>
              <a:ahLst/>
              <a:cxnLst/>
              <a:rect l="l" t="t" r="r" b="b"/>
              <a:pathLst>
                <a:path w="791" h="1551" extrusionOk="0">
                  <a:moveTo>
                    <a:pt x="791" y="0"/>
                  </a:moveTo>
                  <a:cubicBezTo>
                    <a:pt x="609" y="244"/>
                    <a:pt x="487" y="517"/>
                    <a:pt x="365" y="791"/>
                  </a:cubicBezTo>
                  <a:cubicBezTo>
                    <a:pt x="213" y="1034"/>
                    <a:pt x="92" y="1277"/>
                    <a:pt x="1" y="1551"/>
                  </a:cubicBezTo>
                  <a:cubicBezTo>
                    <a:pt x="183" y="1307"/>
                    <a:pt x="305" y="1064"/>
                    <a:pt x="426" y="791"/>
                  </a:cubicBezTo>
                  <a:cubicBezTo>
                    <a:pt x="578" y="548"/>
                    <a:pt x="700" y="274"/>
                    <a:pt x="7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5399300" y="4168275"/>
              <a:ext cx="26625" cy="16000"/>
            </a:xfrm>
            <a:custGeom>
              <a:avLst/>
              <a:gdLst/>
              <a:ahLst/>
              <a:cxnLst/>
              <a:rect l="l" t="t" r="r" b="b"/>
              <a:pathLst>
                <a:path w="1065" h="640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882" y="62"/>
                    <a:pt x="669" y="153"/>
                    <a:pt x="517" y="274"/>
                  </a:cubicBezTo>
                  <a:cubicBezTo>
                    <a:pt x="335" y="366"/>
                    <a:pt x="153" y="487"/>
                    <a:pt x="1" y="639"/>
                  </a:cubicBezTo>
                  <a:cubicBezTo>
                    <a:pt x="213" y="548"/>
                    <a:pt x="396" y="457"/>
                    <a:pt x="548" y="335"/>
                  </a:cubicBezTo>
                  <a:cubicBezTo>
                    <a:pt x="730" y="244"/>
                    <a:pt x="912" y="122"/>
                    <a:pt x="1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5349900" y="3774650"/>
              <a:ext cx="58550" cy="80575"/>
            </a:xfrm>
            <a:custGeom>
              <a:avLst/>
              <a:gdLst/>
              <a:ahLst/>
              <a:cxnLst/>
              <a:rect l="l" t="t" r="r" b="b"/>
              <a:pathLst>
                <a:path w="2342" h="3223" extrusionOk="0">
                  <a:moveTo>
                    <a:pt x="1977" y="1"/>
                  </a:moveTo>
                  <a:cubicBezTo>
                    <a:pt x="1369" y="92"/>
                    <a:pt x="882" y="183"/>
                    <a:pt x="548" y="244"/>
                  </a:cubicBezTo>
                  <a:cubicBezTo>
                    <a:pt x="366" y="244"/>
                    <a:pt x="183" y="275"/>
                    <a:pt x="31" y="335"/>
                  </a:cubicBezTo>
                  <a:cubicBezTo>
                    <a:pt x="214" y="335"/>
                    <a:pt x="396" y="335"/>
                    <a:pt x="578" y="305"/>
                  </a:cubicBezTo>
                  <a:cubicBezTo>
                    <a:pt x="897" y="276"/>
                    <a:pt x="1353" y="219"/>
                    <a:pt x="1894" y="162"/>
                  </a:cubicBezTo>
                  <a:lnTo>
                    <a:pt x="1894" y="162"/>
                  </a:lnTo>
                  <a:lnTo>
                    <a:pt x="2152" y="2227"/>
                  </a:lnTo>
                  <a:lnTo>
                    <a:pt x="2152" y="2227"/>
                  </a:lnTo>
                  <a:lnTo>
                    <a:pt x="2007" y="2372"/>
                  </a:lnTo>
                  <a:lnTo>
                    <a:pt x="1371" y="2981"/>
                  </a:lnTo>
                  <a:lnTo>
                    <a:pt x="1371" y="2981"/>
                  </a:lnTo>
                  <a:lnTo>
                    <a:pt x="330" y="2461"/>
                  </a:lnTo>
                  <a:lnTo>
                    <a:pt x="330" y="2461"/>
                  </a:lnTo>
                  <a:cubicBezTo>
                    <a:pt x="242" y="1866"/>
                    <a:pt x="182" y="1331"/>
                    <a:pt x="122" y="943"/>
                  </a:cubicBezTo>
                  <a:cubicBezTo>
                    <a:pt x="92" y="761"/>
                    <a:pt x="62" y="548"/>
                    <a:pt x="1" y="335"/>
                  </a:cubicBezTo>
                  <a:lnTo>
                    <a:pt x="1" y="335"/>
                  </a:lnTo>
                  <a:cubicBezTo>
                    <a:pt x="1" y="518"/>
                    <a:pt x="1" y="730"/>
                    <a:pt x="31" y="913"/>
                  </a:cubicBezTo>
                  <a:cubicBezTo>
                    <a:pt x="62" y="1308"/>
                    <a:pt x="92" y="1855"/>
                    <a:pt x="153" y="2524"/>
                  </a:cubicBezTo>
                  <a:lnTo>
                    <a:pt x="153" y="2554"/>
                  </a:lnTo>
                  <a:lnTo>
                    <a:pt x="214" y="2585"/>
                  </a:lnTo>
                  <a:cubicBezTo>
                    <a:pt x="578" y="2767"/>
                    <a:pt x="943" y="2980"/>
                    <a:pt x="1338" y="3193"/>
                  </a:cubicBezTo>
                  <a:lnTo>
                    <a:pt x="1399" y="3223"/>
                  </a:lnTo>
                  <a:lnTo>
                    <a:pt x="1460" y="3162"/>
                  </a:lnTo>
                  <a:lnTo>
                    <a:pt x="2129" y="2524"/>
                  </a:lnTo>
                  <a:lnTo>
                    <a:pt x="2311" y="2341"/>
                  </a:lnTo>
                  <a:lnTo>
                    <a:pt x="2341" y="2311"/>
                  </a:lnTo>
                  <a:lnTo>
                    <a:pt x="2341" y="2281"/>
                  </a:lnTo>
                  <a:cubicBezTo>
                    <a:pt x="2250" y="1460"/>
                    <a:pt x="2129" y="730"/>
                    <a:pt x="2037" y="92"/>
                  </a:cubicBezTo>
                  <a:lnTo>
                    <a:pt x="20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5352200" y="3799250"/>
              <a:ext cx="46375" cy="5450"/>
            </a:xfrm>
            <a:custGeom>
              <a:avLst/>
              <a:gdLst/>
              <a:ahLst/>
              <a:cxnLst/>
              <a:rect l="l" t="t" r="r" b="b"/>
              <a:pathLst>
                <a:path w="1855" h="218" extrusionOk="0">
                  <a:moveTo>
                    <a:pt x="1191" y="1"/>
                  </a:moveTo>
                  <a:cubicBezTo>
                    <a:pt x="792" y="1"/>
                    <a:pt x="390" y="55"/>
                    <a:pt x="0" y="172"/>
                  </a:cubicBezTo>
                  <a:cubicBezTo>
                    <a:pt x="152" y="202"/>
                    <a:pt x="304" y="218"/>
                    <a:pt x="456" y="218"/>
                  </a:cubicBezTo>
                  <a:cubicBezTo>
                    <a:pt x="608" y="218"/>
                    <a:pt x="760" y="202"/>
                    <a:pt x="912" y="172"/>
                  </a:cubicBezTo>
                  <a:cubicBezTo>
                    <a:pt x="1216" y="172"/>
                    <a:pt x="1550" y="142"/>
                    <a:pt x="1854" y="50"/>
                  </a:cubicBezTo>
                  <a:cubicBezTo>
                    <a:pt x="1636" y="18"/>
                    <a:pt x="1414" y="1"/>
                    <a:pt x="1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5287600" y="3954000"/>
              <a:ext cx="667200" cy="290300"/>
            </a:xfrm>
            <a:custGeom>
              <a:avLst/>
              <a:gdLst/>
              <a:ahLst/>
              <a:cxnLst/>
              <a:rect l="l" t="t" r="r" b="b"/>
              <a:pathLst>
                <a:path w="26688" h="11612" extrusionOk="0">
                  <a:moveTo>
                    <a:pt x="11764" y="0"/>
                  </a:moveTo>
                  <a:lnTo>
                    <a:pt x="7873" y="9818"/>
                  </a:lnTo>
                  <a:lnTo>
                    <a:pt x="0" y="10943"/>
                  </a:lnTo>
                  <a:lnTo>
                    <a:pt x="0" y="11611"/>
                  </a:lnTo>
                  <a:lnTo>
                    <a:pt x="21369" y="11611"/>
                  </a:lnTo>
                  <a:lnTo>
                    <a:pt x="2668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5701875" y="4073975"/>
              <a:ext cx="43200" cy="37925"/>
            </a:xfrm>
            <a:custGeom>
              <a:avLst/>
              <a:gdLst/>
              <a:ahLst/>
              <a:cxnLst/>
              <a:rect l="l" t="t" r="r" b="b"/>
              <a:pathLst>
                <a:path w="1728" h="1517" extrusionOk="0">
                  <a:moveTo>
                    <a:pt x="851" y="1"/>
                  </a:moveTo>
                  <a:cubicBezTo>
                    <a:pt x="399" y="1"/>
                    <a:pt x="1" y="405"/>
                    <a:pt x="117" y="916"/>
                  </a:cubicBezTo>
                  <a:cubicBezTo>
                    <a:pt x="205" y="1302"/>
                    <a:pt x="536" y="1516"/>
                    <a:pt x="871" y="1516"/>
                  </a:cubicBezTo>
                  <a:cubicBezTo>
                    <a:pt x="1115" y="1516"/>
                    <a:pt x="1361" y="1402"/>
                    <a:pt x="1515" y="1159"/>
                  </a:cubicBezTo>
                  <a:cubicBezTo>
                    <a:pt x="1728" y="794"/>
                    <a:pt x="1636" y="338"/>
                    <a:pt x="1272" y="125"/>
                  </a:cubicBezTo>
                  <a:cubicBezTo>
                    <a:pt x="1135" y="39"/>
                    <a:pt x="990" y="1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1127175" y="4507950"/>
              <a:ext cx="182450" cy="235375"/>
            </a:xfrm>
            <a:custGeom>
              <a:avLst/>
              <a:gdLst/>
              <a:ahLst/>
              <a:cxnLst/>
              <a:rect l="l" t="t" r="r" b="b"/>
              <a:pathLst>
                <a:path w="7298" h="9415" extrusionOk="0">
                  <a:moveTo>
                    <a:pt x="2949" y="1"/>
                  </a:moveTo>
                  <a:lnTo>
                    <a:pt x="1" y="3101"/>
                  </a:lnTo>
                  <a:lnTo>
                    <a:pt x="214" y="3344"/>
                  </a:lnTo>
                  <a:cubicBezTo>
                    <a:pt x="1278" y="4469"/>
                    <a:pt x="5624" y="8907"/>
                    <a:pt x="6566" y="9363"/>
                  </a:cubicBezTo>
                  <a:cubicBezTo>
                    <a:pt x="6635" y="9398"/>
                    <a:pt x="6688" y="9414"/>
                    <a:pt x="6727" y="9414"/>
                  </a:cubicBezTo>
                  <a:cubicBezTo>
                    <a:pt x="7297" y="9414"/>
                    <a:pt x="4955" y="5928"/>
                    <a:pt x="4955" y="5928"/>
                  </a:cubicBezTo>
                  <a:lnTo>
                    <a:pt x="6962" y="3800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1128700" y="4556600"/>
              <a:ext cx="44100" cy="63075"/>
            </a:xfrm>
            <a:custGeom>
              <a:avLst/>
              <a:gdLst/>
              <a:ahLst/>
              <a:cxnLst/>
              <a:rect l="l" t="t" r="r" b="b"/>
              <a:pathLst>
                <a:path w="1764" h="2523" extrusionOk="0">
                  <a:moveTo>
                    <a:pt x="1034" y="0"/>
                  </a:moveTo>
                  <a:lnTo>
                    <a:pt x="1" y="1125"/>
                  </a:lnTo>
                  <a:lnTo>
                    <a:pt x="1399" y="2523"/>
                  </a:lnTo>
                  <a:cubicBezTo>
                    <a:pt x="1673" y="2128"/>
                    <a:pt x="1764" y="1641"/>
                    <a:pt x="1703" y="1185"/>
                  </a:cubicBezTo>
                  <a:cubicBezTo>
                    <a:pt x="1642" y="730"/>
                    <a:pt x="1399" y="304"/>
                    <a:pt x="10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3"/>
            <p:cNvSpPr/>
            <p:nvPr/>
          </p:nvSpPr>
          <p:spPr>
            <a:xfrm>
              <a:off x="1127175" y="4583950"/>
              <a:ext cx="177100" cy="160375"/>
            </a:xfrm>
            <a:custGeom>
              <a:avLst/>
              <a:gdLst/>
              <a:ahLst/>
              <a:cxnLst/>
              <a:rect l="l" t="t" r="r" b="b"/>
              <a:pathLst>
                <a:path w="7084" h="6415" extrusionOk="0">
                  <a:moveTo>
                    <a:pt x="92" y="0"/>
                  </a:moveTo>
                  <a:lnTo>
                    <a:pt x="1" y="61"/>
                  </a:lnTo>
                  <a:cubicBezTo>
                    <a:pt x="1812" y="2144"/>
                    <a:pt x="6351" y="6414"/>
                    <a:pt x="6741" y="6414"/>
                  </a:cubicBezTo>
                  <a:cubicBezTo>
                    <a:pt x="6744" y="6414"/>
                    <a:pt x="6746" y="6414"/>
                    <a:pt x="6749" y="6414"/>
                  </a:cubicBezTo>
                  <a:cubicBezTo>
                    <a:pt x="7083" y="6383"/>
                    <a:pt x="6202" y="4894"/>
                    <a:pt x="6202" y="4894"/>
                  </a:cubicBezTo>
                  <a:cubicBezTo>
                    <a:pt x="6150" y="4849"/>
                    <a:pt x="6083" y="4831"/>
                    <a:pt x="6011" y="4831"/>
                  </a:cubicBezTo>
                  <a:cubicBezTo>
                    <a:pt x="5740" y="4831"/>
                    <a:pt x="5381" y="5076"/>
                    <a:pt x="5381" y="507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1127950" y="4582425"/>
              <a:ext cx="169475" cy="160350"/>
            </a:xfrm>
            <a:custGeom>
              <a:avLst/>
              <a:gdLst/>
              <a:ahLst/>
              <a:cxnLst/>
              <a:rect l="l" t="t" r="r" b="b"/>
              <a:pathLst>
                <a:path w="6779" h="6414" extrusionOk="0">
                  <a:moveTo>
                    <a:pt x="0" y="0"/>
                  </a:moveTo>
                  <a:cubicBezTo>
                    <a:pt x="0" y="31"/>
                    <a:pt x="31" y="31"/>
                    <a:pt x="31" y="61"/>
                  </a:cubicBezTo>
                  <a:lnTo>
                    <a:pt x="145" y="159"/>
                  </a:lnTo>
                  <a:lnTo>
                    <a:pt x="145" y="159"/>
                  </a:lnTo>
                  <a:lnTo>
                    <a:pt x="61" y="61"/>
                  </a:lnTo>
                  <a:lnTo>
                    <a:pt x="0" y="0"/>
                  </a:lnTo>
                  <a:close/>
                  <a:moveTo>
                    <a:pt x="145" y="159"/>
                  </a:moveTo>
                  <a:lnTo>
                    <a:pt x="244" y="274"/>
                  </a:lnTo>
                  <a:lnTo>
                    <a:pt x="943" y="973"/>
                  </a:lnTo>
                  <a:cubicBezTo>
                    <a:pt x="1520" y="1581"/>
                    <a:pt x="2371" y="2402"/>
                    <a:pt x="3283" y="3283"/>
                  </a:cubicBezTo>
                  <a:cubicBezTo>
                    <a:pt x="4225" y="4195"/>
                    <a:pt x="5107" y="4985"/>
                    <a:pt x="5745" y="5532"/>
                  </a:cubicBezTo>
                  <a:lnTo>
                    <a:pt x="6505" y="6201"/>
                  </a:lnTo>
                  <a:lnTo>
                    <a:pt x="6718" y="6353"/>
                  </a:lnTo>
                  <a:lnTo>
                    <a:pt x="6505" y="6171"/>
                  </a:lnTo>
                  <a:lnTo>
                    <a:pt x="5745" y="5502"/>
                  </a:lnTo>
                  <a:cubicBezTo>
                    <a:pt x="5107" y="4925"/>
                    <a:pt x="4256" y="4134"/>
                    <a:pt x="3314" y="3253"/>
                  </a:cubicBezTo>
                  <a:cubicBezTo>
                    <a:pt x="2402" y="2371"/>
                    <a:pt x="1551" y="1551"/>
                    <a:pt x="943" y="943"/>
                  </a:cubicBezTo>
                  <a:lnTo>
                    <a:pt x="244" y="244"/>
                  </a:lnTo>
                  <a:lnTo>
                    <a:pt x="145" y="159"/>
                  </a:lnTo>
                  <a:close/>
                  <a:moveTo>
                    <a:pt x="6718" y="6353"/>
                  </a:moveTo>
                  <a:cubicBezTo>
                    <a:pt x="6748" y="6414"/>
                    <a:pt x="6779" y="6414"/>
                    <a:pt x="6779" y="6414"/>
                  </a:cubicBezTo>
                  <a:lnTo>
                    <a:pt x="6718" y="6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1260175" y="4704475"/>
              <a:ext cx="24325" cy="7925"/>
            </a:xfrm>
            <a:custGeom>
              <a:avLst/>
              <a:gdLst/>
              <a:ahLst/>
              <a:cxnLst/>
              <a:rect l="l" t="t" r="r" b="b"/>
              <a:pathLst>
                <a:path w="973" h="317" extrusionOk="0">
                  <a:moveTo>
                    <a:pt x="672" y="0"/>
                  </a:moveTo>
                  <a:cubicBezTo>
                    <a:pt x="590" y="0"/>
                    <a:pt x="508" y="15"/>
                    <a:pt x="426" y="43"/>
                  </a:cubicBezTo>
                  <a:cubicBezTo>
                    <a:pt x="243" y="73"/>
                    <a:pt x="91" y="164"/>
                    <a:pt x="0" y="316"/>
                  </a:cubicBezTo>
                  <a:cubicBezTo>
                    <a:pt x="122" y="225"/>
                    <a:pt x="274" y="164"/>
                    <a:pt x="456" y="103"/>
                  </a:cubicBezTo>
                  <a:cubicBezTo>
                    <a:pt x="564" y="82"/>
                    <a:pt x="686" y="60"/>
                    <a:pt x="813" y="60"/>
                  </a:cubicBezTo>
                  <a:cubicBezTo>
                    <a:pt x="866" y="60"/>
                    <a:pt x="919" y="64"/>
                    <a:pt x="973" y="73"/>
                  </a:cubicBezTo>
                  <a:cubicBezTo>
                    <a:pt x="872" y="23"/>
                    <a:pt x="772" y="0"/>
                    <a:pt x="6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1244200" y="4666000"/>
              <a:ext cx="13725" cy="3825"/>
            </a:xfrm>
            <a:custGeom>
              <a:avLst/>
              <a:gdLst/>
              <a:ahLst/>
              <a:cxnLst/>
              <a:rect l="l" t="t" r="r" b="b"/>
              <a:pathLst>
                <a:path w="549" h="153" extrusionOk="0">
                  <a:moveTo>
                    <a:pt x="548" y="1"/>
                  </a:moveTo>
                  <a:cubicBezTo>
                    <a:pt x="548" y="1"/>
                    <a:pt x="426" y="1"/>
                    <a:pt x="274" y="62"/>
                  </a:cubicBezTo>
                  <a:cubicBezTo>
                    <a:pt x="183" y="62"/>
                    <a:pt x="92" y="92"/>
                    <a:pt x="1" y="153"/>
                  </a:cubicBezTo>
                  <a:cubicBezTo>
                    <a:pt x="92" y="153"/>
                    <a:pt x="183" y="153"/>
                    <a:pt x="274" y="123"/>
                  </a:cubicBezTo>
                  <a:cubicBezTo>
                    <a:pt x="426" y="92"/>
                    <a:pt x="548" y="3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1240400" y="4656900"/>
              <a:ext cx="11425" cy="1875"/>
            </a:xfrm>
            <a:custGeom>
              <a:avLst/>
              <a:gdLst/>
              <a:ahLst/>
              <a:cxnLst/>
              <a:rect l="l" t="t" r="r" b="b"/>
              <a:pathLst>
                <a:path w="457" h="75" extrusionOk="0">
                  <a:moveTo>
                    <a:pt x="244" y="0"/>
                  </a:moveTo>
                  <a:cubicBezTo>
                    <a:pt x="153" y="0"/>
                    <a:pt x="62" y="0"/>
                    <a:pt x="1" y="31"/>
                  </a:cubicBezTo>
                  <a:cubicBezTo>
                    <a:pt x="1" y="61"/>
                    <a:pt x="92" y="61"/>
                    <a:pt x="214" y="61"/>
                  </a:cubicBezTo>
                  <a:cubicBezTo>
                    <a:pt x="244" y="71"/>
                    <a:pt x="274" y="75"/>
                    <a:pt x="304" y="75"/>
                  </a:cubicBezTo>
                  <a:cubicBezTo>
                    <a:pt x="362" y="75"/>
                    <a:pt x="416" y="61"/>
                    <a:pt x="457" y="61"/>
                  </a:cubicBezTo>
                  <a:cubicBezTo>
                    <a:pt x="457" y="6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1244200" y="4643225"/>
              <a:ext cx="10675" cy="10050"/>
            </a:xfrm>
            <a:custGeom>
              <a:avLst/>
              <a:gdLst/>
              <a:ahLst/>
              <a:cxnLst/>
              <a:rect l="l" t="t" r="r" b="b"/>
              <a:pathLst>
                <a:path w="427" h="402" extrusionOk="0">
                  <a:moveTo>
                    <a:pt x="1" y="0"/>
                  </a:moveTo>
                  <a:cubicBezTo>
                    <a:pt x="1" y="0"/>
                    <a:pt x="62" y="122"/>
                    <a:pt x="183" y="243"/>
                  </a:cubicBezTo>
                  <a:cubicBezTo>
                    <a:pt x="289" y="322"/>
                    <a:pt x="371" y="401"/>
                    <a:pt x="411" y="401"/>
                  </a:cubicBezTo>
                  <a:cubicBezTo>
                    <a:pt x="417" y="401"/>
                    <a:pt x="422" y="399"/>
                    <a:pt x="426" y="395"/>
                  </a:cubicBezTo>
                  <a:cubicBezTo>
                    <a:pt x="426" y="395"/>
                    <a:pt x="335" y="304"/>
                    <a:pt x="244" y="182"/>
                  </a:cubicBezTo>
                  <a:cubicBezTo>
                    <a:pt x="122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1248000" y="4634850"/>
              <a:ext cx="11425" cy="12200"/>
            </a:xfrm>
            <a:custGeom>
              <a:avLst/>
              <a:gdLst/>
              <a:ahLst/>
              <a:cxnLst/>
              <a:rect l="l" t="t" r="r" b="b"/>
              <a:pathLst>
                <a:path w="457" h="488" extrusionOk="0">
                  <a:moveTo>
                    <a:pt x="31" y="1"/>
                  </a:moveTo>
                  <a:cubicBezTo>
                    <a:pt x="1" y="1"/>
                    <a:pt x="62" y="153"/>
                    <a:pt x="214" y="305"/>
                  </a:cubicBezTo>
                  <a:cubicBezTo>
                    <a:pt x="274" y="396"/>
                    <a:pt x="366" y="457"/>
                    <a:pt x="457" y="487"/>
                  </a:cubicBezTo>
                  <a:cubicBezTo>
                    <a:pt x="457" y="487"/>
                    <a:pt x="366" y="396"/>
                    <a:pt x="244" y="244"/>
                  </a:cubicBezTo>
                  <a:cubicBezTo>
                    <a:pt x="183" y="153"/>
                    <a:pt x="122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1255600" y="4662675"/>
              <a:ext cx="25875" cy="14750"/>
            </a:xfrm>
            <a:custGeom>
              <a:avLst/>
              <a:gdLst/>
              <a:ahLst/>
              <a:cxnLst/>
              <a:rect l="l" t="t" r="r" b="b"/>
              <a:pathLst>
                <a:path w="1035" h="590" extrusionOk="0">
                  <a:moveTo>
                    <a:pt x="305" y="43"/>
                  </a:moveTo>
                  <a:cubicBezTo>
                    <a:pt x="426" y="43"/>
                    <a:pt x="578" y="73"/>
                    <a:pt x="670" y="134"/>
                  </a:cubicBezTo>
                  <a:cubicBezTo>
                    <a:pt x="791" y="195"/>
                    <a:pt x="913" y="286"/>
                    <a:pt x="974" y="438"/>
                  </a:cubicBezTo>
                  <a:cubicBezTo>
                    <a:pt x="974" y="499"/>
                    <a:pt x="913" y="529"/>
                    <a:pt x="852" y="529"/>
                  </a:cubicBezTo>
                  <a:cubicBezTo>
                    <a:pt x="761" y="499"/>
                    <a:pt x="700" y="468"/>
                    <a:pt x="639" y="438"/>
                  </a:cubicBezTo>
                  <a:cubicBezTo>
                    <a:pt x="518" y="377"/>
                    <a:pt x="396" y="316"/>
                    <a:pt x="305" y="256"/>
                  </a:cubicBezTo>
                  <a:cubicBezTo>
                    <a:pt x="217" y="197"/>
                    <a:pt x="150" y="145"/>
                    <a:pt x="104" y="111"/>
                  </a:cubicBezTo>
                  <a:lnTo>
                    <a:pt x="104" y="111"/>
                  </a:lnTo>
                  <a:cubicBezTo>
                    <a:pt x="173" y="82"/>
                    <a:pt x="245" y="63"/>
                    <a:pt x="305" y="43"/>
                  </a:cubicBezTo>
                  <a:close/>
                  <a:moveTo>
                    <a:pt x="422" y="1"/>
                  </a:moveTo>
                  <a:cubicBezTo>
                    <a:pt x="383" y="1"/>
                    <a:pt x="344" y="5"/>
                    <a:pt x="305" y="12"/>
                  </a:cubicBezTo>
                  <a:cubicBezTo>
                    <a:pt x="220" y="12"/>
                    <a:pt x="161" y="39"/>
                    <a:pt x="79" y="92"/>
                  </a:cubicBezTo>
                  <a:lnTo>
                    <a:pt x="79" y="92"/>
                  </a:lnTo>
                  <a:cubicBezTo>
                    <a:pt x="57" y="76"/>
                    <a:pt x="43" y="67"/>
                    <a:pt x="36" y="67"/>
                  </a:cubicBezTo>
                  <a:cubicBezTo>
                    <a:pt x="33" y="67"/>
                    <a:pt x="31" y="69"/>
                    <a:pt x="31" y="73"/>
                  </a:cubicBezTo>
                  <a:cubicBezTo>
                    <a:pt x="39" y="85"/>
                    <a:pt x="47" y="96"/>
                    <a:pt x="56" y="107"/>
                  </a:cubicBezTo>
                  <a:lnTo>
                    <a:pt x="56" y="107"/>
                  </a:lnTo>
                  <a:cubicBezTo>
                    <a:pt x="1" y="136"/>
                    <a:pt x="1" y="164"/>
                    <a:pt x="1" y="164"/>
                  </a:cubicBezTo>
                  <a:cubicBezTo>
                    <a:pt x="23" y="150"/>
                    <a:pt x="47" y="137"/>
                    <a:pt x="71" y="125"/>
                  </a:cubicBezTo>
                  <a:lnTo>
                    <a:pt x="71" y="125"/>
                  </a:lnTo>
                  <a:cubicBezTo>
                    <a:pt x="129" y="190"/>
                    <a:pt x="202" y="244"/>
                    <a:pt x="274" y="316"/>
                  </a:cubicBezTo>
                  <a:cubicBezTo>
                    <a:pt x="396" y="377"/>
                    <a:pt x="487" y="438"/>
                    <a:pt x="609" y="499"/>
                  </a:cubicBezTo>
                  <a:cubicBezTo>
                    <a:pt x="670" y="529"/>
                    <a:pt x="761" y="560"/>
                    <a:pt x="822" y="590"/>
                  </a:cubicBezTo>
                  <a:cubicBezTo>
                    <a:pt x="882" y="590"/>
                    <a:pt x="913" y="590"/>
                    <a:pt x="974" y="560"/>
                  </a:cubicBezTo>
                  <a:cubicBezTo>
                    <a:pt x="1004" y="529"/>
                    <a:pt x="1034" y="468"/>
                    <a:pt x="1034" y="438"/>
                  </a:cubicBezTo>
                  <a:cubicBezTo>
                    <a:pt x="928" y="173"/>
                    <a:pt x="68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3"/>
            <p:cNvSpPr/>
            <p:nvPr/>
          </p:nvSpPr>
          <p:spPr>
            <a:xfrm>
              <a:off x="1255600" y="4646950"/>
              <a:ext cx="9900" cy="19075"/>
            </a:xfrm>
            <a:custGeom>
              <a:avLst/>
              <a:gdLst/>
              <a:ahLst/>
              <a:cxnLst/>
              <a:rect l="l" t="t" r="r" b="b"/>
              <a:pathLst>
                <a:path w="396" h="763" extrusionOk="0">
                  <a:moveTo>
                    <a:pt x="212" y="0"/>
                  </a:moveTo>
                  <a:cubicBezTo>
                    <a:pt x="167" y="0"/>
                    <a:pt x="130" y="26"/>
                    <a:pt x="92" y="64"/>
                  </a:cubicBezTo>
                  <a:cubicBezTo>
                    <a:pt x="62" y="125"/>
                    <a:pt x="31" y="155"/>
                    <a:pt x="31" y="216"/>
                  </a:cubicBezTo>
                  <a:cubicBezTo>
                    <a:pt x="1" y="307"/>
                    <a:pt x="1" y="398"/>
                    <a:pt x="1" y="489"/>
                  </a:cubicBezTo>
                  <a:cubicBezTo>
                    <a:pt x="1" y="581"/>
                    <a:pt x="31" y="672"/>
                    <a:pt x="62" y="733"/>
                  </a:cubicBezTo>
                  <a:lnTo>
                    <a:pt x="62" y="489"/>
                  </a:lnTo>
                  <a:cubicBezTo>
                    <a:pt x="62" y="398"/>
                    <a:pt x="62" y="337"/>
                    <a:pt x="92" y="246"/>
                  </a:cubicBezTo>
                  <a:cubicBezTo>
                    <a:pt x="92" y="172"/>
                    <a:pt x="152" y="78"/>
                    <a:pt x="207" y="78"/>
                  </a:cubicBezTo>
                  <a:cubicBezTo>
                    <a:pt x="220" y="78"/>
                    <a:pt x="233" y="83"/>
                    <a:pt x="244" y="94"/>
                  </a:cubicBezTo>
                  <a:cubicBezTo>
                    <a:pt x="305" y="155"/>
                    <a:pt x="335" y="246"/>
                    <a:pt x="335" y="337"/>
                  </a:cubicBezTo>
                  <a:cubicBezTo>
                    <a:pt x="305" y="429"/>
                    <a:pt x="274" y="520"/>
                    <a:pt x="244" y="581"/>
                  </a:cubicBezTo>
                  <a:cubicBezTo>
                    <a:pt x="183" y="641"/>
                    <a:pt x="122" y="702"/>
                    <a:pt x="62" y="763"/>
                  </a:cubicBezTo>
                  <a:cubicBezTo>
                    <a:pt x="62" y="763"/>
                    <a:pt x="183" y="733"/>
                    <a:pt x="274" y="611"/>
                  </a:cubicBezTo>
                  <a:cubicBezTo>
                    <a:pt x="335" y="550"/>
                    <a:pt x="366" y="459"/>
                    <a:pt x="396" y="368"/>
                  </a:cubicBezTo>
                  <a:cubicBezTo>
                    <a:pt x="396" y="246"/>
                    <a:pt x="366" y="125"/>
                    <a:pt x="305" y="33"/>
                  </a:cubicBezTo>
                  <a:cubicBezTo>
                    <a:pt x="270" y="10"/>
                    <a:pt x="240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1155300" y="4556600"/>
              <a:ext cx="22825" cy="62325"/>
            </a:xfrm>
            <a:custGeom>
              <a:avLst/>
              <a:gdLst/>
              <a:ahLst/>
              <a:cxnLst/>
              <a:rect l="l" t="t" r="r" b="b"/>
              <a:pathLst>
                <a:path w="913" h="2493" extrusionOk="0">
                  <a:moveTo>
                    <a:pt x="1" y="0"/>
                  </a:moveTo>
                  <a:cubicBezTo>
                    <a:pt x="1" y="0"/>
                    <a:pt x="122" y="122"/>
                    <a:pt x="305" y="304"/>
                  </a:cubicBezTo>
                  <a:cubicBezTo>
                    <a:pt x="730" y="821"/>
                    <a:pt x="821" y="1520"/>
                    <a:pt x="548" y="2128"/>
                  </a:cubicBezTo>
                  <a:cubicBezTo>
                    <a:pt x="487" y="2249"/>
                    <a:pt x="426" y="2371"/>
                    <a:pt x="365" y="2492"/>
                  </a:cubicBezTo>
                  <a:cubicBezTo>
                    <a:pt x="365" y="2492"/>
                    <a:pt x="396" y="2462"/>
                    <a:pt x="426" y="2401"/>
                  </a:cubicBezTo>
                  <a:cubicBezTo>
                    <a:pt x="487" y="2310"/>
                    <a:pt x="548" y="2249"/>
                    <a:pt x="609" y="2158"/>
                  </a:cubicBezTo>
                  <a:cubicBezTo>
                    <a:pt x="912" y="1520"/>
                    <a:pt x="791" y="790"/>
                    <a:pt x="335" y="274"/>
                  </a:cubicBezTo>
                  <a:cubicBezTo>
                    <a:pt x="274" y="182"/>
                    <a:pt x="183" y="122"/>
                    <a:pt x="122" y="61"/>
                  </a:cubicBezTo>
                  <a:cubicBezTo>
                    <a:pt x="61" y="3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1165950" y="4525425"/>
              <a:ext cx="39525" cy="40300"/>
            </a:xfrm>
            <a:custGeom>
              <a:avLst/>
              <a:gdLst/>
              <a:ahLst/>
              <a:cxnLst/>
              <a:rect l="l" t="t" r="r" b="b"/>
              <a:pathLst>
                <a:path w="1581" h="1612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1277" y="244"/>
                    <a:pt x="1003" y="487"/>
                    <a:pt x="760" y="761"/>
                  </a:cubicBezTo>
                  <a:cubicBezTo>
                    <a:pt x="486" y="1034"/>
                    <a:pt x="243" y="1308"/>
                    <a:pt x="0" y="1612"/>
                  </a:cubicBezTo>
                  <a:cubicBezTo>
                    <a:pt x="274" y="1369"/>
                    <a:pt x="547" y="1095"/>
                    <a:pt x="821" y="821"/>
                  </a:cubicBezTo>
                  <a:cubicBezTo>
                    <a:pt x="1064" y="548"/>
                    <a:pt x="1338" y="274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1185700" y="4621950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0" y="0"/>
                  </a:moveTo>
                  <a:cubicBezTo>
                    <a:pt x="152" y="213"/>
                    <a:pt x="335" y="426"/>
                    <a:pt x="517" y="608"/>
                  </a:cubicBezTo>
                  <a:cubicBezTo>
                    <a:pt x="730" y="790"/>
                    <a:pt x="912" y="973"/>
                    <a:pt x="1155" y="1094"/>
                  </a:cubicBezTo>
                  <a:cubicBezTo>
                    <a:pt x="1155" y="1094"/>
                    <a:pt x="882" y="851"/>
                    <a:pt x="578" y="547"/>
                  </a:cubicBezTo>
                  <a:cubicBezTo>
                    <a:pt x="244" y="243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1162900" y="4602950"/>
              <a:ext cx="3825" cy="8375"/>
            </a:xfrm>
            <a:custGeom>
              <a:avLst/>
              <a:gdLst/>
              <a:ahLst/>
              <a:cxnLst/>
              <a:rect l="l" t="t" r="r" b="b"/>
              <a:pathLst>
                <a:path w="153" h="335" extrusionOk="0">
                  <a:moveTo>
                    <a:pt x="122" y="0"/>
                  </a:moveTo>
                  <a:cubicBezTo>
                    <a:pt x="122" y="0"/>
                    <a:pt x="92" y="91"/>
                    <a:pt x="61" y="152"/>
                  </a:cubicBezTo>
                  <a:cubicBezTo>
                    <a:pt x="31" y="243"/>
                    <a:pt x="1" y="304"/>
                    <a:pt x="31" y="334"/>
                  </a:cubicBezTo>
                  <a:cubicBezTo>
                    <a:pt x="31" y="334"/>
                    <a:pt x="92" y="274"/>
                    <a:pt x="122" y="183"/>
                  </a:cubicBezTo>
                  <a:cubicBezTo>
                    <a:pt x="153" y="91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1166700" y="4586975"/>
              <a:ext cx="1550" cy="7625"/>
            </a:xfrm>
            <a:custGeom>
              <a:avLst/>
              <a:gdLst/>
              <a:ahLst/>
              <a:cxnLst/>
              <a:rect l="l" t="t" r="r" b="b"/>
              <a:pathLst>
                <a:path w="62" h="305" extrusionOk="0">
                  <a:moveTo>
                    <a:pt x="31" y="1"/>
                  </a:moveTo>
                  <a:cubicBezTo>
                    <a:pt x="31" y="1"/>
                    <a:pt x="1" y="62"/>
                    <a:pt x="1" y="153"/>
                  </a:cubicBezTo>
                  <a:cubicBezTo>
                    <a:pt x="1" y="214"/>
                    <a:pt x="1" y="305"/>
                    <a:pt x="31" y="305"/>
                  </a:cubicBezTo>
                  <a:cubicBezTo>
                    <a:pt x="61" y="305"/>
                    <a:pt x="61" y="214"/>
                    <a:pt x="61" y="153"/>
                  </a:cubicBezTo>
                  <a:cubicBezTo>
                    <a:pt x="61" y="6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1160625" y="4572550"/>
              <a:ext cx="5350" cy="7625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0" y="0"/>
                  </a:moveTo>
                  <a:cubicBezTo>
                    <a:pt x="0" y="0"/>
                    <a:pt x="61" y="61"/>
                    <a:pt x="92" y="152"/>
                  </a:cubicBezTo>
                  <a:cubicBezTo>
                    <a:pt x="122" y="243"/>
                    <a:pt x="152" y="304"/>
                    <a:pt x="152" y="304"/>
                  </a:cubicBezTo>
                  <a:cubicBezTo>
                    <a:pt x="183" y="304"/>
                    <a:pt x="213" y="213"/>
                    <a:pt x="152" y="122"/>
                  </a:cubicBezTo>
                  <a:cubicBezTo>
                    <a:pt x="122" y="31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1155300" y="4563425"/>
              <a:ext cx="2300" cy="4125"/>
            </a:xfrm>
            <a:custGeom>
              <a:avLst/>
              <a:gdLst/>
              <a:ahLst/>
              <a:cxnLst/>
              <a:rect l="l" t="t" r="r" b="b"/>
              <a:pathLst>
                <a:path w="92" h="165" extrusionOk="0">
                  <a:moveTo>
                    <a:pt x="1" y="1"/>
                  </a:moveTo>
                  <a:lnTo>
                    <a:pt x="1" y="92"/>
                  </a:lnTo>
                  <a:cubicBezTo>
                    <a:pt x="1" y="136"/>
                    <a:pt x="33" y="164"/>
                    <a:pt x="51" y="164"/>
                  </a:cubicBezTo>
                  <a:cubicBezTo>
                    <a:pt x="57" y="164"/>
                    <a:pt x="61" y="161"/>
                    <a:pt x="61" y="153"/>
                  </a:cubicBezTo>
                  <a:cubicBezTo>
                    <a:pt x="92" y="153"/>
                    <a:pt x="61" y="122"/>
                    <a:pt x="61" y="61"/>
                  </a:cubicBezTo>
                  <a:cubicBezTo>
                    <a:pt x="61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2036775" y="4688050"/>
              <a:ext cx="257625" cy="112350"/>
            </a:xfrm>
            <a:custGeom>
              <a:avLst/>
              <a:gdLst/>
              <a:ahLst/>
              <a:cxnLst/>
              <a:rect l="l" t="t" r="r" b="b"/>
              <a:pathLst>
                <a:path w="10305" h="4494" extrusionOk="0">
                  <a:moveTo>
                    <a:pt x="5502" y="0"/>
                  </a:moveTo>
                  <a:lnTo>
                    <a:pt x="1" y="152"/>
                  </a:lnTo>
                  <a:lnTo>
                    <a:pt x="122" y="4469"/>
                  </a:lnTo>
                  <a:lnTo>
                    <a:pt x="457" y="4469"/>
                  </a:lnTo>
                  <a:cubicBezTo>
                    <a:pt x="986" y="4479"/>
                    <a:pt x="2082" y="4493"/>
                    <a:pt x="3328" y="4493"/>
                  </a:cubicBezTo>
                  <a:cubicBezTo>
                    <a:pt x="5663" y="4493"/>
                    <a:pt x="8526" y="4443"/>
                    <a:pt x="9180" y="4225"/>
                  </a:cubicBezTo>
                  <a:cubicBezTo>
                    <a:pt x="10305" y="3861"/>
                    <a:pt x="5624" y="2949"/>
                    <a:pt x="5624" y="2949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2038300" y="4759150"/>
              <a:ext cx="50925" cy="38350"/>
            </a:xfrm>
            <a:custGeom>
              <a:avLst/>
              <a:gdLst/>
              <a:ahLst/>
              <a:cxnLst/>
              <a:rect l="l" t="t" r="r" b="b"/>
              <a:pathLst>
                <a:path w="2037" h="1534" extrusionOk="0">
                  <a:moveTo>
                    <a:pt x="204" y="0"/>
                  </a:moveTo>
                  <a:cubicBezTo>
                    <a:pt x="136" y="0"/>
                    <a:pt x="68" y="5"/>
                    <a:pt x="0" y="14"/>
                  </a:cubicBezTo>
                  <a:lnTo>
                    <a:pt x="61" y="1533"/>
                  </a:lnTo>
                  <a:lnTo>
                    <a:pt x="2037" y="1533"/>
                  </a:lnTo>
                  <a:cubicBezTo>
                    <a:pt x="1946" y="1047"/>
                    <a:pt x="1672" y="652"/>
                    <a:pt x="1307" y="378"/>
                  </a:cubicBezTo>
                  <a:cubicBezTo>
                    <a:pt x="996" y="145"/>
                    <a:pt x="597" y="0"/>
                    <a:pt x="20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2039825" y="4774675"/>
              <a:ext cx="236350" cy="26600"/>
            </a:xfrm>
            <a:custGeom>
              <a:avLst/>
              <a:gdLst/>
              <a:ahLst/>
              <a:cxnLst/>
              <a:rect l="l" t="t" r="r" b="b"/>
              <a:pathLst>
                <a:path w="9454" h="1064" extrusionOk="0">
                  <a:moveTo>
                    <a:pt x="7782" y="1"/>
                  </a:moveTo>
                  <a:cubicBezTo>
                    <a:pt x="7478" y="31"/>
                    <a:pt x="7356" y="730"/>
                    <a:pt x="7356" y="730"/>
                  </a:cubicBezTo>
                  <a:lnTo>
                    <a:pt x="0" y="882"/>
                  </a:lnTo>
                  <a:lnTo>
                    <a:pt x="0" y="1004"/>
                  </a:lnTo>
                  <a:cubicBezTo>
                    <a:pt x="741" y="1044"/>
                    <a:pt x="1736" y="1063"/>
                    <a:pt x="2798" y="1063"/>
                  </a:cubicBezTo>
                  <a:cubicBezTo>
                    <a:pt x="5699" y="1063"/>
                    <a:pt x="9107" y="922"/>
                    <a:pt x="9241" y="700"/>
                  </a:cubicBezTo>
                  <a:cubicBezTo>
                    <a:pt x="9453" y="426"/>
                    <a:pt x="7782" y="1"/>
                    <a:pt x="778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2036775" y="4789875"/>
              <a:ext cx="224950" cy="6850"/>
            </a:xfrm>
            <a:custGeom>
              <a:avLst/>
              <a:gdLst/>
              <a:ahLst/>
              <a:cxnLst/>
              <a:rect l="l" t="t" r="r" b="b"/>
              <a:pathLst>
                <a:path w="8998" h="274" extrusionOk="0">
                  <a:moveTo>
                    <a:pt x="8998" y="0"/>
                  </a:moveTo>
                  <a:lnTo>
                    <a:pt x="7995" y="31"/>
                  </a:lnTo>
                  <a:cubicBezTo>
                    <a:pt x="7144" y="92"/>
                    <a:pt x="5989" y="122"/>
                    <a:pt x="4682" y="152"/>
                  </a:cubicBezTo>
                  <a:cubicBezTo>
                    <a:pt x="3405" y="213"/>
                    <a:pt x="2250" y="213"/>
                    <a:pt x="1399" y="213"/>
                  </a:cubicBezTo>
                  <a:lnTo>
                    <a:pt x="1" y="213"/>
                  </a:lnTo>
                  <a:lnTo>
                    <a:pt x="31" y="274"/>
                  </a:lnTo>
                  <a:lnTo>
                    <a:pt x="1399" y="274"/>
                  </a:lnTo>
                  <a:cubicBezTo>
                    <a:pt x="2250" y="274"/>
                    <a:pt x="3405" y="274"/>
                    <a:pt x="4712" y="244"/>
                  </a:cubicBezTo>
                  <a:cubicBezTo>
                    <a:pt x="5989" y="183"/>
                    <a:pt x="7144" y="122"/>
                    <a:pt x="7995" y="92"/>
                  </a:cubicBezTo>
                  <a:lnTo>
                    <a:pt x="899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2222950" y="4773925"/>
              <a:ext cx="12950" cy="21300"/>
            </a:xfrm>
            <a:custGeom>
              <a:avLst/>
              <a:gdLst/>
              <a:ahLst/>
              <a:cxnLst/>
              <a:rect l="l" t="t" r="r" b="b"/>
              <a:pathLst>
                <a:path w="518" h="852" extrusionOk="0">
                  <a:moveTo>
                    <a:pt x="517" y="0"/>
                  </a:moveTo>
                  <a:cubicBezTo>
                    <a:pt x="335" y="61"/>
                    <a:pt x="213" y="183"/>
                    <a:pt x="153" y="365"/>
                  </a:cubicBezTo>
                  <a:cubicBezTo>
                    <a:pt x="31" y="517"/>
                    <a:pt x="1" y="669"/>
                    <a:pt x="31" y="851"/>
                  </a:cubicBezTo>
                  <a:cubicBezTo>
                    <a:pt x="61" y="669"/>
                    <a:pt x="122" y="517"/>
                    <a:pt x="183" y="365"/>
                  </a:cubicBezTo>
                  <a:cubicBezTo>
                    <a:pt x="274" y="213"/>
                    <a:pt x="396" y="91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2181150" y="4764050"/>
              <a:ext cx="7625" cy="11400"/>
            </a:xfrm>
            <a:custGeom>
              <a:avLst/>
              <a:gdLst/>
              <a:ahLst/>
              <a:cxnLst/>
              <a:rect l="l" t="t" r="r" b="b"/>
              <a:pathLst>
                <a:path w="305" h="456" extrusionOk="0">
                  <a:moveTo>
                    <a:pt x="305" y="0"/>
                  </a:moveTo>
                  <a:cubicBezTo>
                    <a:pt x="305" y="0"/>
                    <a:pt x="214" y="91"/>
                    <a:pt x="122" y="213"/>
                  </a:cubicBezTo>
                  <a:cubicBezTo>
                    <a:pt x="62" y="334"/>
                    <a:pt x="1" y="456"/>
                    <a:pt x="31" y="456"/>
                  </a:cubicBezTo>
                  <a:cubicBezTo>
                    <a:pt x="31" y="456"/>
                    <a:pt x="122" y="365"/>
                    <a:pt x="183" y="243"/>
                  </a:cubicBezTo>
                  <a:cubicBezTo>
                    <a:pt x="244" y="182"/>
                    <a:pt x="274" y="91"/>
                    <a:pt x="3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2170525" y="4761750"/>
              <a:ext cx="8375" cy="8400"/>
            </a:xfrm>
            <a:custGeom>
              <a:avLst/>
              <a:gdLst/>
              <a:ahLst/>
              <a:cxnLst/>
              <a:rect l="l" t="t" r="r" b="b"/>
              <a:pathLst>
                <a:path w="335" h="336" extrusionOk="0">
                  <a:moveTo>
                    <a:pt x="335" y="1"/>
                  </a:moveTo>
                  <a:cubicBezTo>
                    <a:pt x="335" y="1"/>
                    <a:pt x="243" y="62"/>
                    <a:pt x="152" y="153"/>
                  </a:cubicBezTo>
                  <a:cubicBezTo>
                    <a:pt x="61" y="244"/>
                    <a:pt x="0" y="305"/>
                    <a:pt x="0" y="335"/>
                  </a:cubicBezTo>
                  <a:cubicBezTo>
                    <a:pt x="0" y="335"/>
                    <a:pt x="91" y="274"/>
                    <a:pt x="183" y="183"/>
                  </a:cubicBezTo>
                  <a:cubicBezTo>
                    <a:pt x="274" y="92"/>
                    <a:pt x="335" y="31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2162925" y="4756125"/>
              <a:ext cx="14450" cy="1850"/>
            </a:xfrm>
            <a:custGeom>
              <a:avLst/>
              <a:gdLst/>
              <a:ahLst/>
              <a:cxnLst/>
              <a:rect l="l" t="t" r="r" b="b"/>
              <a:pathLst>
                <a:path w="578" h="74" extrusionOk="0">
                  <a:moveTo>
                    <a:pt x="205" y="0"/>
                  </a:moveTo>
                  <a:cubicBezTo>
                    <a:pt x="129" y="0"/>
                    <a:pt x="65" y="22"/>
                    <a:pt x="0" y="43"/>
                  </a:cubicBezTo>
                  <a:cubicBezTo>
                    <a:pt x="92" y="74"/>
                    <a:pt x="183" y="74"/>
                    <a:pt x="304" y="74"/>
                  </a:cubicBezTo>
                  <a:cubicBezTo>
                    <a:pt x="395" y="74"/>
                    <a:pt x="487" y="74"/>
                    <a:pt x="578" y="43"/>
                  </a:cubicBezTo>
                  <a:cubicBezTo>
                    <a:pt x="513" y="22"/>
                    <a:pt x="449" y="0"/>
                    <a:pt x="384" y="0"/>
                  </a:cubicBezTo>
                  <a:cubicBezTo>
                    <a:pt x="358" y="0"/>
                    <a:pt x="331" y="4"/>
                    <a:pt x="304" y="13"/>
                  </a:cubicBezTo>
                  <a:cubicBezTo>
                    <a:pt x="269" y="4"/>
                    <a:pt x="236" y="0"/>
                    <a:pt x="2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2160650" y="4748075"/>
              <a:ext cx="15975" cy="2175"/>
            </a:xfrm>
            <a:custGeom>
              <a:avLst/>
              <a:gdLst/>
              <a:ahLst/>
              <a:cxnLst/>
              <a:rect l="l" t="t" r="r" b="b"/>
              <a:pathLst>
                <a:path w="639" h="87" extrusionOk="0">
                  <a:moveTo>
                    <a:pt x="0" y="1"/>
                  </a:moveTo>
                  <a:cubicBezTo>
                    <a:pt x="106" y="54"/>
                    <a:pt x="233" y="86"/>
                    <a:pt x="362" y="86"/>
                  </a:cubicBezTo>
                  <a:cubicBezTo>
                    <a:pt x="455" y="86"/>
                    <a:pt x="549" y="69"/>
                    <a:pt x="638" y="31"/>
                  </a:cubicBezTo>
                  <a:lnTo>
                    <a:pt x="304" y="31"/>
                  </a:lnTo>
                  <a:cubicBezTo>
                    <a:pt x="213" y="1"/>
                    <a:pt x="9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2186125" y="4750800"/>
              <a:ext cx="26225" cy="15550"/>
            </a:xfrm>
            <a:custGeom>
              <a:avLst/>
              <a:gdLst/>
              <a:ahLst/>
              <a:cxnLst/>
              <a:rect l="l" t="t" r="r" b="b"/>
              <a:pathLst>
                <a:path w="1049" h="622" extrusionOk="0">
                  <a:moveTo>
                    <a:pt x="733" y="59"/>
                  </a:moveTo>
                  <a:cubicBezTo>
                    <a:pt x="805" y="59"/>
                    <a:pt x="881" y="74"/>
                    <a:pt x="957" y="104"/>
                  </a:cubicBezTo>
                  <a:cubicBezTo>
                    <a:pt x="987" y="165"/>
                    <a:pt x="987" y="226"/>
                    <a:pt x="926" y="256"/>
                  </a:cubicBezTo>
                  <a:cubicBezTo>
                    <a:pt x="866" y="287"/>
                    <a:pt x="774" y="317"/>
                    <a:pt x="714" y="348"/>
                  </a:cubicBezTo>
                  <a:cubicBezTo>
                    <a:pt x="592" y="408"/>
                    <a:pt x="471" y="439"/>
                    <a:pt x="349" y="469"/>
                  </a:cubicBezTo>
                  <a:cubicBezTo>
                    <a:pt x="259" y="482"/>
                    <a:pt x="181" y="489"/>
                    <a:pt x="122" y="494"/>
                  </a:cubicBezTo>
                  <a:lnTo>
                    <a:pt x="122" y="494"/>
                  </a:lnTo>
                  <a:cubicBezTo>
                    <a:pt x="152" y="430"/>
                    <a:pt x="190" y="374"/>
                    <a:pt x="227" y="317"/>
                  </a:cubicBezTo>
                  <a:cubicBezTo>
                    <a:pt x="288" y="226"/>
                    <a:pt x="410" y="135"/>
                    <a:pt x="531" y="104"/>
                  </a:cubicBezTo>
                  <a:cubicBezTo>
                    <a:pt x="592" y="74"/>
                    <a:pt x="660" y="59"/>
                    <a:pt x="733" y="59"/>
                  </a:cubicBezTo>
                  <a:close/>
                  <a:moveTo>
                    <a:pt x="687" y="1"/>
                  </a:moveTo>
                  <a:cubicBezTo>
                    <a:pt x="482" y="1"/>
                    <a:pt x="290" y="102"/>
                    <a:pt x="167" y="287"/>
                  </a:cubicBezTo>
                  <a:cubicBezTo>
                    <a:pt x="140" y="340"/>
                    <a:pt x="90" y="417"/>
                    <a:pt x="78" y="497"/>
                  </a:cubicBezTo>
                  <a:lnTo>
                    <a:pt x="78" y="497"/>
                  </a:lnTo>
                  <a:cubicBezTo>
                    <a:pt x="26" y="500"/>
                    <a:pt x="0" y="500"/>
                    <a:pt x="15" y="500"/>
                  </a:cubicBezTo>
                  <a:cubicBezTo>
                    <a:pt x="34" y="506"/>
                    <a:pt x="54" y="511"/>
                    <a:pt x="76" y="515"/>
                  </a:cubicBezTo>
                  <a:lnTo>
                    <a:pt x="76" y="515"/>
                  </a:lnTo>
                  <a:cubicBezTo>
                    <a:pt x="76" y="520"/>
                    <a:pt x="75" y="525"/>
                    <a:pt x="75" y="530"/>
                  </a:cubicBezTo>
                  <a:cubicBezTo>
                    <a:pt x="75" y="560"/>
                    <a:pt x="75" y="591"/>
                    <a:pt x="75" y="621"/>
                  </a:cubicBezTo>
                  <a:cubicBezTo>
                    <a:pt x="84" y="585"/>
                    <a:pt x="96" y="551"/>
                    <a:pt x="110" y="519"/>
                  </a:cubicBezTo>
                  <a:lnTo>
                    <a:pt x="110" y="519"/>
                  </a:lnTo>
                  <a:cubicBezTo>
                    <a:pt x="130" y="521"/>
                    <a:pt x="150" y="522"/>
                    <a:pt x="170" y="522"/>
                  </a:cubicBezTo>
                  <a:cubicBezTo>
                    <a:pt x="227" y="522"/>
                    <a:pt x="288" y="515"/>
                    <a:pt x="349" y="500"/>
                  </a:cubicBezTo>
                  <a:cubicBezTo>
                    <a:pt x="471" y="500"/>
                    <a:pt x="622" y="469"/>
                    <a:pt x="744" y="408"/>
                  </a:cubicBezTo>
                  <a:cubicBezTo>
                    <a:pt x="805" y="378"/>
                    <a:pt x="866" y="348"/>
                    <a:pt x="957" y="317"/>
                  </a:cubicBezTo>
                  <a:cubicBezTo>
                    <a:pt x="987" y="287"/>
                    <a:pt x="1018" y="256"/>
                    <a:pt x="1048" y="196"/>
                  </a:cubicBezTo>
                  <a:cubicBezTo>
                    <a:pt x="1048" y="165"/>
                    <a:pt x="1018" y="104"/>
                    <a:pt x="987" y="74"/>
                  </a:cubicBezTo>
                  <a:cubicBezTo>
                    <a:pt x="888" y="25"/>
                    <a:pt x="786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2175850" y="4747325"/>
              <a:ext cx="13700" cy="16725"/>
            </a:xfrm>
            <a:custGeom>
              <a:avLst/>
              <a:gdLst/>
              <a:ahLst/>
              <a:cxnLst/>
              <a:rect l="l" t="t" r="r" b="b"/>
              <a:pathLst>
                <a:path w="548" h="669" extrusionOk="0">
                  <a:moveTo>
                    <a:pt x="122" y="0"/>
                  </a:moveTo>
                  <a:cubicBezTo>
                    <a:pt x="61" y="0"/>
                    <a:pt x="0" y="91"/>
                    <a:pt x="30" y="152"/>
                  </a:cubicBezTo>
                  <a:cubicBezTo>
                    <a:pt x="30" y="213"/>
                    <a:pt x="61" y="274"/>
                    <a:pt x="91" y="304"/>
                  </a:cubicBezTo>
                  <a:cubicBezTo>
                    <a:pt x="152" y="395"/>
                    <a:pt x="213" y="456"/>
                    <a:pt x="274" y="517"/>
                  </a:cubicBezTo>
                  <a:cubicBezTo>
                    <a:pt x="334" y="578"/>
                    <a:pt x="395" y="639"/>
                    <a:pt x="456" y="669"/>
                  </a:cubicBezTo>
                  <a:cubicBezTo>
                    <a:pt x="456" y="669"/>
                    <a:pt x="395" y="608"/>
                    <a:pt x="304" y="487"/>
                  </a:cubicBezTo>
                  <a:cubicBezTo>
                    <a:pt x="243" y="426"/>
                    <a:pt x="182" y="365"/>
                    <a:pt x="152" y="274"/>
                  </a:cubicBezTo>
                  <a:cubicBezTo>
                    <a:pt x="91" y="213"/>
                    <a:pt x="61" y="91"/>
                    <a:pt x="152" y="61"/>
                  </a:cubicBezTo>
                  <a:cubicBezTo>
                    <a:pt x="243" y="61"/>
                    <a:pt x="334" y="122"/>
                    <a:pt x="395" y="213"/>
                  </a:cubicBezTo>
                  <a:cubicBezTo>
                    <a:pt x="426" y="274"/>
                    <a:pt x="456" y="335"/>
                    <a:pt x="486" y="426"/>
                  </a:cubicBezTo>
                  <a:cubicBezTo>
                    <a:pt x="517" y="517"/>
                    <a:pt x="517" y="578"/>
                    <a:pt x="517" y="669"/>
                  </a:cubicBezTo>
                  <a:cubicBezTo>
                    <a:pt x="547" y="578"/>
                    <a:pt x="547" y="517"/>
                    <a:pt x="547" y="426"/>
                  </a:cubicBezTo>
                  <a:cubicBezTo>
                    <a:pt x="517" y="335"/>
                    <a:pt x="486" y="243"/>
                    <a:pt x="426" y="183"/>
                  </a:cubicBezTo>
                  <a:cubicBezTo>
                    <a:pt x="365" y="61"/>
                    <a:pt x="24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2039050" y="4757200"/>
              <a:ext cx="50175" cy="38775"/>
            </a:xfrm>
            <a:custGeom>
              <a:avLst/>
              <a:gdLst/>
              <a:ahLst/>
              <a:cxnLst/>
              <a:rect l="l" t="t" r="r" b="b"/>
              <a:pathLst>
                <a:path w="2007" h="1551" extrusionOk="0">
                  <a:moveTo>
                    <a:pt x="12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61"/>
                    <a:pt x="68" y="48"/>
                    <a:pt x="194" y="48"/>
                  </a:cubicBezTo>
                  <a:cubicBezTo>
                    <a:pt x="257" y="48"/>
                    <a:pt x="335" y="51"/>
                    <a:pt x="426" y="61"/>
                  </a:cubicBezTo>
                  <a:cubicBezTo>
                    <a:pt x="730" y="92"/>
                    <a:pt x="1034" y="213"/>
                    <a:pt x="1308" y="396"/>
                  </a:cubicBezTo>
                  <a:cubicBezTo>
                    <a:pt x="1581" y="608"/>
                    <a:pt x="1764" y="852"/>
                    <a:pt x="1885" y="1155"/>
                  </a:cubicBezTo>
                  <a:cubicBezTo>
                    <a:pt x="1916" y="1277"/>
                    <a:pt x="1977" y="1429"/>
                    <a:pt x="2007" y="1551"/>
                  </a:cubicBezTo>
                  <a:cubicBezTo>
                    <a:pt x="2007" y="1520"/>
                    <a:pt x="2007" y="1459"/>
                    <a:pt x="2007" y="1429"/>
                  </a:cubicBezTo>
                  <a:cubicBezTo>
                    <a:pt x="1977" y="1338"/>
                    <a:pt x="1946" y="1247"/>
                    <a:pt x="1946" y="1125"/>
                  </a:cubicBezTo>
                  <a:cubicBezTo>
                    <a:pt x="1825" y="821"/>
                    <a:pt x="1612" y="548"/>
                    <a:pt x="1338" y="335"/>
                  </a:cubicBezTo>
                  <a:cubicBezTo>
                    <a:pt x="1065" y="122"/>
                    <a:pt x="761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2051225" y="4700975"/>
              <a:ext cx="2300" cy="57000"/>
            </a:xfrm>
            <a:custGeom>
              <a:avLst/>
              <a:gdLst/>
              <a:ahLst/>
              <a:cxnLst/>
              <a:rect l="l" t="t" r="r" b="b"/>
              <a:pathLst>
                <a:path w="92" h="2280" extrusionOk="0">
                  <a:moveTo>
                    <a:pt x="31" y="0"/>
                  </a:moveTo>
                  <a:cubicBezTo>
                    <a:pt x="0" y="395"/>
                    <a:pt x="0" y="760"/>
                    <a:pt x="31" y="1155"/>
                  </a:cubicBezTo>
                  <a:cubicBezTo>
                    <a:pt x="31" y="1520"/>
                    <a:pt x="31" y="1915"/>
                    <a:pt x="61" y="2280"/>
                  </a:cubicBezTo>
                  <a:cubicBezTo>
                    <a:pt x="91" y="1520"/>
                    <a:pt x="91" y="76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2105925" y="4781950"/>
              <a:ext cx="40300" cy="2625"/>
            </a:xfrm>
            <a:custGeom>
              <a:avLst/>
              <a:gdLst/>
              <a:ahLst/>
              <a:cxnLst/>
              <a:rect l="l" t="t" r="r" b="b"/>
              <a:pathLst>
                <a:path w="1612" h="105" extrusionOk="0">
                  <a:moveTo>
                    <a:pt x="1531" y="1"/>
                  </a:moveTo>
                  <a:cubicBezTo>
                    <a:pt x="1405" y="1"/>
                    <a:pt x="1144" y="22"/>
                    <a:pt x="821" y="44"/>
                  </a:cubicBezTo>
                  <a:lnTo>
                    <a:pt x="1" y="44"/>
                  </a:lnTo>
                  <a:cubicBezTo>
                    <a:pt x="274" y="105"/>
                    <a:pt x="548" y="105"/>
                    <a:pt x="821" y="105"/>
                  </a:cubicBezTo>
                  <a:cubicBezTo>
                    <a:pt x="1095" y="105"/>
                    <a:pt x="1368" y="74"/>
                    <a:pt x="1612" y="13"/>
                  </a:cubicBezTo>
                  <a:cubicBezTo>
                    <a:pt x="1612" y="5"/>
                    <a:pt x="1583" y="1"/>
                    <a:pt x="1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2079325" y="4783800"/>
              <a:ext cx="4600" cy="762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1" y="0"/>
                  </a:moveTo>
                  <a:cubicBezTo>
                    <a:pt x="1" y="0"/>
                    <a:pt x="31" y="91"/>
                    <a:pt x="62" y="152"/>
                  </a:cubicBezTo>
                  <a:cubicBezTo>
                    <a:pt x="122" y="243"/>
                    <a:pt x="122" y="304"/>
                    <a:pt x="153" y="304"/>
                  </a:cubicBezTo>
                  <a:cubicBezTo>
                    <a:pt x="183" y="304"/>
                    <a:pt x="183" y="213"/>
                    <a:pt x="122" y="122"/>
                  </a:cubicBezTo>
                  <a:cubicBezTo>
                    <a:pt x="92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2068700" y="4771425"/>
              <a:ext cx="5350" cy="5550"/>
            </a:xfrm>
            <a:custGeom>
              <a:avLst/>
              <a:gdLst/>
              <a:ahLst/>
              <a:cxnLst/>
              <a:rect l="l" t="t" r="r" b="b"/>
              <a:pathLst>
                <a:path w="214" h="222" extrusionOk="0">
                  <a:moveTo>
                    <a:pt x="18" y="1"/>
                  </a:moveTo>
                  <a:cubicBezTo>
                    <a:pt x="12" y="1"/>
                    <a:pt x="6" y="3"/>
                    <a:pt x="0" y="9"/>
                  </a:cubicBezTo>
                  <a:cubicBezTo>
                    <a:pt x="0" y="9"/>
                    <a:pt x="31" y="70"/>
                    <a:pt x="91" y="131"/>
                  </a:cubicBezTo>
                  <a:cubicBezTo>
                    <a:pt x="152" y="191"/>
                    <a:pt x="213" y="222"/>
                    <a:pt x="213" y="222"/>
                  </a:cubicBezTo>
                  <a:cubicBezTo>
                    <a:pt x="213" y="191"/>
                    <a:pt x="183" y="131"/>
                    <a:pt x="122" y="70"/>
                  </a:cubicBezTo>
                  <a:cubicBezTo>
                    <a:pt x="73" y="45"/>
                    <a:pt x="43" y="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2054250" y="4765250"/>
              <a:ext cx="7625" cy="3375"/>
            </a:xfrm>
            <a:custGeom>
              <a:avLst/>
              <a:gdLst/>
              <a:ahLst/>
              <a:cxnLst/>
              <a:rect l="l" t="t" r="r" b="b"/>
              <a:pathLst>
                <a:path w="305" h="135" extrusionOk="0">
                  <a:moveTo>
                    <a:pt x="92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1" y="43"/>
                    <a:pt x="62" y="43"/>
                    <a:pt x="153" y="74"/>
                  </a:cubicBezTo>
                  <a:cubicBezTo>
                    <a:pt x="214" y="134"/>
                    <a:pt x="305" y="134"/>
                    <a:pt x="305" y="134"/>
                  </a:cubicBezTo>
                  <a:cubicBezTo>
                    <a:pt x="305" y="134"/>
                    <a:pt x="274" y="43"/>
                    <a:pt x="183" y="13"/>
                  </a:cubicBezTo>
                  <a:cubicBezTo>
                    <a:pt x="147" y="4"/>
                    <a:pt x="117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2043625" y="4763700"/>
              <a:ext cx="4575" cy="2225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7" y="0"/>
                  </a:moveTo>
                  <a:cubicBezTo>
                    <a:pt x="7" y="0"/>
                    <a:pt x="0" y="4"/>
                    <a:pt x="0" y="14"/>
                  </a:cubicBezTo>
                  <a:cubicBezTo>
                    <a:pt x="0" y="44"/>
                    <a:pt x="31" y="75"/>
                    <a:pt x="61" y="75"/>
                  </a:cubicBezTo>
                  <a:cubicBezTo>
                    <a:pt x="81" y="85"/>
                    <a:pt x="98" y="88"/>
                    <a:pt x="113" y="88"/>
                  </a:cubicBezTo>
                  <a:cubicBezTo>
                    <a:pt x="142" y="88"/>
                    <a:pt x="162" y="75"/>
                    <a:pt x="183" y="75"/>
                  </a:cubicBezTo>
                  <a:cubicBezTo>
                    <a:pt x="183" y="75"/>
                    <a:pt x="152" y="44"/>
                    <a:pt x="91" y="14"/>
                  </a:cubicBezTo>
                  <a:cubicBezTo>
                    <a:pt x="71" y="14"/>
                    <a:pt x="3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1131750" y="3450200"/>
              <a:ext cx="712800" cy="1243200"/>
            </a:xfrm>
            <a:custGeom>
              <a:avLst/>
              <a:gdLst/>
              <a:ahLst/>
              <a:cxnLst/>
              <a:rect l="l" t="t" r="r" b="b"/>
              <a:pathLst>
                <a:path w="28512" h="49728" extrusionOk="0">
                  <a:moveTo>
                    <a:pt x="20213" y="0"/>
                  </a:moveTo>
                  <a:lnTo>
                    <a:pt x="16262" y="21399"/>
                  </a:lnTo>
                  <a:lnTo>
                    <a:pt x="0" y="42220"/>
                  </a:lnTo>
                  <a:lnTo>
                    <a:pt x="7356" y="49727"/>
                  </a:lnTo>
                  <a:lnTo>
                    <a:pt x="23587" y="30396"/>
                  </a:lnTo>
                  <a:cubicBezTo>
                    <a:pt x="25016" y="28177"/>
                    <a:pt x="25776" y="25016"/>
                    <a:pt x="26384" y="22462"/>
                  </a:cubicBezTo>
                  <a:lnTo>
                    <a:pt x="28512" y="9362"/>
                  </a:lnTo>
                  <a:lnTo>
                    <a:pt x="202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1504850" y="3272375"/>
              <a:ext cx="750050" cy="1463575"/>
            </a:xfrm>
            <a:custGeom>
              <a:avLst/>
              <a:gdLst/>
              <a:ahLst/>
              <a:cxnLst/>
              <a:rect l="l" t="t" r="r" b="b"/>
              <a:pathLst>
                <a:path w="30002" h="58543" extrusionOk="0">
                  <a:moveTo>
                    <a:pt x="548" y="0"/>
                  </a:moveTo>
                  <a:lnTo>
                    <a:pt x="396" y="1429"/>
                  </a:lnTo>
                  <a:cubicBezTo>
                    <a:pt x="1" y="4712"/>
                    <a:pt x="730" y="8025"/>
                    <a:pt x="2463" y="10852"/>
                  </a:cubicBezTo>
                  <a:cubicBezTo>
                    <a:pt x="2858" y="11460"/>
                    <a:pt x="3253" y="12007"/>
                    <a:pt x="3709" y="12554"/>
                  </a:cubicBezTo>
                  <a:lnTo>
                    <a:pt x="12949" y="32706"/>
                  </a:lnTo>
                  <a:lnTo>
                    <a:pt x="19484" y="58421"/>
                  </a:lnTo>
                  <a:lnTo>
                    <a:pt x="30001" y="58542"/>
                  </a:lnTo>
                  <a:lnTo>
                    <a:pt x="23041" y="30639"/>
                  </a:lnTo>
                  <a:lnTo>
                    <a:pt x="14256" y="2463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1662900" y="35481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40" y="0"/>
                    <a:pt x="35" y="1"/>
                    <a:pt x="31" y="3"/>
                  </a:cubicBezTo>
                  <a:cubicBezTo>
                    <a:pt x="1" y="33"/>
                    <a:pt x="62" y="277"/>
                    <a:pt x="214" y="550"/>
                  </a:cubicBezTo>
                  <a:cubicBezTo>
                    <a:pt x="356" y="806"/>
                    <a:pt x="498" y="1009"/>
                    <a:pt x="541" y="1009"/>
                  </a:cubicBezTo>
                  <a:cubicBezTo>
                    <a:pt x="544" y="1009"/>
                    <a:pt x="546" y="1008"/>
                    <a:pt x="548" y="1006"/>
                  </a:cubicBezTo>
                  <a:cubicBezTo>
                    <a:pt x="609" y="976"/>
                    <a:pt x="518" y="733"/>
                    <a:pt x="396" y="459"/>
                  </a:cubicBezTo>
                  <a:cubicBezTo>
                    <a:pt x="254" y="203"/>
                    <a:pt x="112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1688750" y="35990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68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0" y="4"/>
                    <a:pt x="61" y="277"/>
                    <a:pt x="213" y="551"/>
                  </a:cubicBezTo>
                  <a:cubicBezTo>
                    <a:pt x="355" y="807"/>
                    <a:pt x="498" y="1010"/>
                    <a:pt x="540" y="1010"/>
                  </a:cubicBezTo>
                  <a:cubicBezTo>
                    <a:pt x="543" y="1010"/>
                    <a:pt x="546" y="1009"/>
                    <a:pt x="548" y="1007"/>
                  </a:cubicBezTo>
                  <a:cubicBezTo>
                    <a:pt x="608" y="976"/>
                    <a:pt x="548" y="733"/>
                    <a:pt x="396" y="460"/>
                  </a:cubicBezTo>
                  <a:cubicBezTo>
                    <a:pt x="253" y="203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1714575" y="3649975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39" y="0"/>
                    <a:pt x="35" y="1"/>
                    <a:pt x="31" y="3"/>
                  </a:cubicBezTo>
                  <a:cubicBezTo>
                    <a:pt x="1" y="3"/>
                    <a:pt x="62" y="277"/>
                    <a:pt x="214" y="550"/>
                  </a:cubicBezTo>
                  <a:cubicBezTo>
                    <a:pt x="327" y="806"/>
                    <a:pt x="468" y="1009"/>
                    <a:pt x="535" y="1009"/>
                  </a:cubicBezTo>
                  <a:cubicBezTo>
                    <a:pt x="540" y="1009"/>
                    <a:pt x="544" y="1008"/>
                    <a:pt x="548" y="1006"/>
                  </a:cubicBezTo>
                  <a:cubicBezTo>
                    <a:pt x="609" y="1006"/>
                    <a:pt x="518" y="733"/>
                    <a:pt x="366" y="459"/>
                  </a:cubicBezTo>
                  <a:cubicBezTo>
                    <a:pt x="252" y="203"/>
                    <a:pt x="111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1738900" y="3700875"/>
              <a:ext cx="14475" cy="26000"/>
            </a:xfrm>
            <a:custGeom>
              <a:avLst/>
              <a:gdLst/>
              <a:ahLst/>
              <a:cxnLst/>
              <a:rect l="l" t="t" r="r" b="b"/>
              <a:pathLst>
                <a:path w="579" h="1040" extrusionOk="0">
                  <a:moveTo>
                    <a:pt x="69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1" y="34"/>
                    <a:pt x="61" y="277"/>
                    <a:pt x="213" y="581"/>
                  </a:cubicBezTo>
                  <a:cubicBezTo>
                    <a:pt x="327" y="837"/>
                    <a:pt x="468" y="1040"/>
                    <a:pt x="535" y="1040"/>
                  </a:cubicBezTo>
                  <a:cubicBezTo>
                    <a:pt x="539" y="1040"/>
                    <a:pt x="544" y="1039"/>
                    <a:pt x="548" y="1037"/>
                  </a:cubicBezTo>
                  <a:cubicBezTo>
                    <a:pt x="578" y="1007"/>
                    <a:pt x="517" y="763"/>
                    <a:pt x="396" y="490"/>
                  </a:cubicBezTo>
                  <a:cubicBezTo>
                    <a:pt x="253" y="205"/>
                    <a:pt x="111" y="1"/>
                    <a:pt x="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1763225" y="3752550"/>
              <a:ext cx="13700" cy="26000"/>
            </a:xfrm>
            <a:custGeom>
              <a:avLst/>
              <a:gdLst/>
              <a:ahLst/>
              <a:cxnLst/>
              <a:rect l="l" t="t" r="r" b="b"/>
              <a:pathLst>
                <a:path w="548" h="1040" extrusionOk="0">
                  <a:moveTo>
                    <a:pt x="43" y="1"/>
                  </a:moveTo>
                  <a:cubicBezTo>
                    <a:pt x="39" y="1"/>
                    <a:pt x="34" y="2"/>
                    <a:pt x="31" y="3"/>
                  </a:cubicBezTo>
                  <a:cubicBezTo>
                    <a:pt x="0" y="34"/>
                    <a:pt x="61" y="277"/>
                    <a:pt x="183" y="581"/>
                  </a:cubicBezTo>
                  <a:cubicBezTo>
                    <a:pt x="325" y="837"/>
                    <a:pt x="440" y="1040"/>
                    <a:pt x="504" y="1040"/>
                  </a:cubicBezTo>
                  <a:cubicBezTo>
                    <a:pt x="509" y="1040"/>
                    <a:pt x="513" y="1039"/>
                    <a:pt x="517" y="1037"/>
                  </a:cubicBezTo>
                  <a:cubicBezTo>
                    <a:pt x="547" y="1037"/>
                    <a:pt x="487" y="763"/>
                    <a:pt x="365" y="490"/>
                  </a:cubicBezTo>
                  <a:cubicBezTo>
                    <a:pt x="251" y="205"/>
                    <a:pt x="111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1786775" y="3804975"/>
              <a:ext cx="13700" cy="26025"/>
            </a:xfrm>
            <a:custGeom>
              <a:avLst/>
              <a:gdLst/>
              <a:ahLst/>
              <a:cxnLst/>
              <a:rect l="l" t="t" r="r" b="b"/>
              <a:pathLst>
                <a:path w="548" h="1041" extrusionOk="0">
                  <a:moveTo>
                    <a:pt x="43" y="1"/>
                  </a:moveTo>
                  <a:cubicBezTo>
                    <a:pt x="39" y="1"/>
                    <a:pt x="35" y="2"/>
                    <a:pt x="31" y="4"/>
                  </a:cubicBezTo>
                  <a:cubicBezTo>
                    <a:pt x="0" y="4"/>
                    <a:pt x="61" y="277"/>
                    <a:pt x="183" y="551"/>
                  </a:cubicBezTo>
                  <a:cubicBezTo>
                    <a:pt x="297" y="835"/>
                    <a:pt x="437" y="1040"/>
                    <a:pt x="480" y="1040"/>
                  </a:cubicBezTo>
                  <a:cubicBezTo>
                    <a:pt x="482" y="1040"/>
                    <a:pt x="485" y="1039"/>
                    <a:pt x="487" y="1037"/>
                  </a:cubicBezTo>
                  <a:cubicBezTo>
                    <a:pt x="548" y="1007"/>
                    <a:pt x="487" y="764"/>
                    <a:pt x="365" y="490"/>
                  </a:cubicBezTo>
                  <a:cubicBezTo>
                    <a:pt x="223" y="206"/>
                    <a:pt x="107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1808800" y="3857425"/>
              <a:ext cx="13725" cy="26000"/>
            </a:xfrm>
            <a:custGeom>
              <a:avLst/>
              <a:gdLst/>
              <a:ahLst/>
              <a:cxnLst/>
              <a:rect l="l" t="t" r="r" b="b"/>
              <a:pathLst>
                <a:path w="549" h="1040" extrusionOk="0">
                  <a:moveTo>
                    <a:pt x="74" y="0"/>
                  </a:moveTo>
                  <a:cubicBezTo>
                    <a:pt x="70" y="0"/>
                    <a:pt x="66" y="1"/>
                    <a:pt x="62" y="3"/>
                  </a:cubicBezTo>
                  <a:cubicBezTo>
                    <a:pt x="1" y="3"/>
                    <a:pt x="62" y="277"/>
                    <a:pt x="183" y="550"/>
                  </a:cubicBezTo>
                  <a:cubicBezTo>
                    <a:pt x="297" y="835"/>
                    <a:pt x="438" y="1039"/>
                    <a:pt x="480" y="1039"/>
                  </a:cubicBezTo>
                  <a:cubicBezTo>
                    <a:pt x="483" y="1039"/>
                    <a:pt x="485" y="1038"/>
                    <a:pt x="487" y="1037"/>
                  </a:cubicBezTo>
                  <a:cubicBezTo>
                    <a:pt x="548" y="1006"/>
                    <a:pt x="487" y="763"/>
                    <a:pt x="366" y="459"/>
                  </a:cubicBezTo>
                  <a:cubicBezTo>
                    <a:pt x="252" y="203"/>
                    <a:pt x="138" y="0"/>
                    <a:pt x="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1830850" y="3909850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68" y="0"/>
                  </a:moveTo>
                  <a:cubicBezTo>
                    <a:pt x="66" y="0"/>
                    <a:pt x="63" y="1"/>
                    <a:pt x="61" y="3"/>
                  </a:cubicBezTo>
                  <a:cubicBezTo>
                    <a:pt x="0" y="3"/>
                    <a:pt x="61" y="277"/>
                    <a:pt x="152" y="550"/>
                  </a:cubicBezTo>
                  <a:cubicBezTo>
                    <a:pt x="274" y="854"/>
                    <a:pt x="426" y="1067"/>
                    <a:pt x="487" y="1067"/>
                  </a:cubicBezTo>
                  <a:cubicBezTo>
                    <a:pt x="517" y="1037"/>
                    <a:pt x="456" y="794"/>
                    <a:pt x="365" y="490"/>
                  </a:cubicBezTo>
                  <a:cubicBezTo>
                    <a:pt x="251" y="205"/>
                    <a:pt x="111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1852125" y="3962350"/>
              <a:ext cx="12175" cy="26700"/>
            </a:xfrm>
            <a:custGeom>
              <a:avLst/>
              <a:gdLst/>
              <a:ahLst/>
              <a:cxnLst/>
              <a:rect l="l" t="t" r="r" b="b"/>
              <a:pathLst>
                <a:path w="487" h="1068" extrusionOk="0">
                  <a:moveTo>
                    <a:pt x="31" y="1"/>
                  </a:moveTo>
                  <a:cubicBezTo>
                    <a:pt x="0" y="31"/>
                    <a:pt x="31" y="274"/>
                    <a:pt x="152" y="578"/>
                  </a:cubicBezTo>
                  <a:cubicBezTo>
                    <a:pt x="266" y="863"/>
                    <a:pt x="380" y="1067"/>
                    <a:pt x="444" y="1067"/>
                  </a:cubicBezTo>
                  <a:cubicBezTo>
                    <a:pt x="448" y="1067"/>
                    <a:pt x="453" y="1066"/>
                    <a:pt x="456" y="1065"/>
                  </a:cubicBezTo>
                  <a:cubicBezTo>
                    <a:pt x="487" y="1065"/>
                    <a:pt x="456" y="791"/>
                    <a:pt x="335" y="517"/>
                  </a:cubicBezTo>
                  <a:cubicBezTo>
                    <a:pt x="213" y="213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1871875" y="4016225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74" y="1"/>
                  </a:moveTo>
                  <a:cubicBezTo>
                    <a:pt x="70" y="1"/>
                    <a:pt x="65" y="2"/>
                    <a:pt x="62" y="4"/>
                  </a:cubicBezTo>
                  <a:cubicBezTo>
                    <a:pt x="1" y="4"/>
                    <a:pt x="62" y="277"/>
                    <a:pt x="153" y="551"/>
                  </a:cubicBezTo>
                  <a:cubicBezTo>
                    <a:pt x="274" y="855"/>
                    <a:pt x="396" y="1068"/>
                    <a:pt x="457" y="1068"/>
                  </a:cubicBezTo>
                  <a:cubicBezTo>
                    <a:pt x="517" y="1037"/>
                    <a:pt x="457" y="794"/>
                    <a:pt x="366" y="490"/>
                  </a:cubicBezTo>
                  <a:cubicBezTo>
                    <a:pt x="252" y="206"/>
                    <a:pt x="138" y="1"/>
                    <a:pt x="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1891650" y="4069425"/>
              <a:ext cx="12175" cy="26775"/>
            </a:xfrm>
            <a:custGeom>
              <a:avLst/>
              <a:gdLst/>
              <a:ahLst/>
              <a:cxnLst/>
              <a:rect l="l" t="t" r="r" b="b"/>
              <a:pathLst>
                <a:path w="487" h="1071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0" y="34"/>
                    <a:pt x="30" y="277"/>
                    <a:pt x="152" y="581"/>
                  </a:cubicBezTo>
                  <a:cubicBezTo>
                    <a:pt x="237" y="866"/>
                    <a:pt x="349" y="1070"/>
                    <a:pt x="413" y="1070"/>
                  </a:cubicBezTo>
                  <a:cubicBezTo>
                    <a:pt x="418" y="1070"/>
                    <a:pt x="422" y="1069"/>
                    <a:pt x="426" y="1067"/>
                  </a:cubicBezTo>
                  <a:cubicBezTo>
                    <a:pt x="486" y="1067"/>
                    <a:pt x="426" y="794"/>
                    <a:pt x="334" y="520"/>
                  </a:cubicBezTo>
                  <a:cubicBezTo>
                    <a:pt x="220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1910625" y="4123375"/>
              <a:ext cx="11425" cy="26700"/>
            </a:xfrm>
            <a:custGeom>
              <a:avLst/>
              <a:gdLst/>
              <a:ahLst/>
              <a:cxnLst/>
              <a:rect l="l" t="t" r="r" b="b"/>
              <a:pathLst>
                <a:path w="457" h="1068" extrusionOk="0">
                  <a:moveTo>
                    <a:pt x="42" y="1"/>
                  </a:moveTo>
                  <a:cubicBezTo>
                    <a:pt x="38" y="1"/>
                    <a:pt x="35" y="2"/>
                    <a:pt x="31" y="4"/>
                  </a:cubicBezTo>
                  <a:cubicBezTo>
                    <a:pt x="1" y="4"/>
                    <a:pt x="31" y="277"/>
                    <a:pt x="123" y="581"/>
                  </a:cubicBezTo>
                  <a:cubicBezTo>
                    <a:pt x="214" y="855"/>
                    <a:pt x="366" y="1067"/>
                    <a:pt x="396" y="1067"/>
                  </a:cubicBezTo>
                  <a:cubicBezTo>
                    <a:pt x="457" y="1067"/>
                    <a:pt x="426" y="794"/>
                    <a:pt x="305" y="520"/>
                  </a:cubicBezTo>
                  <a:cubicBezTo>
                    <a:pt x="219" y="234"/>
                    <a:pt x="106" y="1"/>
                    <a:pt x="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1928125" y="4177400"/>
              <a:ext cx="11400" cy="27375"/>
            </a:xfrm>
            <a:custGeom>
              <a:avLst/>
              <a:gdLst/>
              <a:ahLst/>
              <a:cxnLst/>
              <a:rect l="l" t="t" r="r" b="b"/>
              <a:pathLst>
                <a:path w="456" h="1095" extrusionOk="0">
                  <a:moveTo>
                    <a:pt x="61" y="1"/>
                  </a:moveTo>
                  <a:cubicBezTo>
                    <a:pt x="0" y="31"/>
                    <a:pt x="30" y="274"/>
                    <a:pt x="152" y="578"/>
                  </a:cubicBezTo>
                  <a:cubicBezTo>
                    <a:pt x="243" y="882"/>
                    <a:pt x="365" y="1095"/>
                    <a:pt x="426" y="1095"/>
                  </a:cubicBezTo>
                  <a:cubicBezTo>
                    <a:pt x="456" y="1064"/>
                    <a:pt x="426" y="821"/>
                    <a:pt x="334" y="517"/>
                  </a:cubicBezTo>
                  <a:cubicBezTo>
                    <a:pt x="24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1945600" y="4232050"/>
              <a:ext cx="10650" cy="26675"/>
            </a:xfrm>
            <a:custGeom>
              <a:avLst/>
              <a:gdLst/>
              <a:ahLst/>
              <a:cxnLst/>
              <a:rect l="l" t="t" r="r" b="b"/>
              <a:pathLst>
                <a:path w="426" h="1067" extrusionOk="0">
                  <a:moveTo>
                    <a:pt x="41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3"/>
                    <a:pt x="31" y="246"/>
                    <a:pt x="122" y="550"/>
                  </a:cubicBezTo>
                  <a:cubicBezTo>
                    <a:pt x="213" y="854"/>
                    <a:pt x="335" y="1067"/>
                    <a:pt x="365" y="1067"/>
                  </a:cubicBezTo>
                  <a:cubicBezTo>
                    <a:pt x="426" y="1067"/>
                    <a:pt x="395" y="793"/>
                    <a:pt x="304" y="520"/>
                  </a:cubicBezTo>
                  <a:cubicBezTo>
                    <a:pt x="218" y="233"/>
                    <a:pt x="105" y="1"/>
                    <a:pt x="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1961550" y="4286075"/>
              <a:ext cx="10650" cy="27375"/>
            </a:xfrm>
            <a:custGeom>
              <a:avLst/>
              <a:gdLst/>
              <a:ahLst/>
              <a:cxnLst/>
              <a:rect l="l" t="t" r="r" b="b"/>
              <a:pathLst>
                <a:path w="426" h="1095" extrusionOk="0">
                  <a:moveTo>
                    <a:pt x="61" y="0"/>
                  </a:moveTo>
                  <a:cubicBezTo>
                    <a:pt x="0" y="31"/>
                    <a:pt x="31" y="274"/>
                    <a:pt x="122" y="578"/>
                  </a:cubicBezTo>
                  <a:cubicBezTo>
                    <a:pt x="213" y="882"/>
                    <a:pt x="335" y="1094"/>
                    <a:pt x="365" y="1094"/>
                  </a:cubicBezTo>
                  <a:cubicBezTo>
                    <a:pt x="426" y="1094"/>
                    <a:pt x="396" y="851"/>
                    <a:pt x="304" y="547"/>
                  </a:cubicBezTo>
                  <a:cubicBezTo>
                    <a:pt x="213" y="243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1976750" y="4341475"/>
              <a:ext cx="10650" cy="27450"/>
            </a:xfrm>
            <a:custGeom>
              <a:avLst/>
              <a:gdLst/>
              <a:ahLst/>
              <a:cxnLst/>
              <a:rect l="l" t="t" r="r" b="b"/>
              <a:pathLst>
                <a:path w="426" h="1098" extrusionOk="0">
                  <a:moveTo>
                    <a:pt x="72" y="0"/>
                  </a:moveTo>
                  <a:cubicBezTo>
                    <a:pt x="68" y="0"/>
                    <a:pt x="65" y="1"/>
                    <a:pt x="61" y="3"/>
                  </a:cubicBezTo>
                  <a:cubicBezTo>
                    <a:pt x="0" y="3"/>
                    <a:pt x="31" y="277"/>
                    <a:pt x="122" y="581"/>
                  </a:cubicBezTo>
                  <a:cubicBezTo>
                    <a:pt x="213" y="854"/>
                    <a:pt x="304" y="1097"/>
                    <a:pt x="365" y="1097"/>
                  </a:cubicBezTo>
                  <a:cubicBezTo>
                    <a:pt x="426" y="1067"/>
                    <a:pt x="396" y="824"/>
                    <a:pt x="304" y="520"/>
                  </a:cubicBezTo>
                  <a:cubicBezTo>
                    <a:pt x="247" y="233"/>
                    <a:pt x="136" y="0"/>
                    <a:pt x="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1991950" y="4396250"/>
              <a:ext cx="9900" cy="27375"/>
            </a:xfrm>
            <a:custGeom>
              <a:avLst/>
              <a:gdLst/>
              <a:ahLst/>
              <a:cxnLst/>
              <a:rect l="l" t="t" r="r" b="b"/>
              <a:pathLst>
                <a:path w="396" h="1095" extrusionOk="0">
                  <a:moveTo>
                    <a:pt x="61" y="1"/>
                  </a:moveTo>
                  <a:cubicBezTo>
                    <a:pt x="0" y="1"/>
                    <a:pt x="31" y="274"/>
                    <a:pt x="91" y="578"/>
                  </a:cubicBezTo>
                  <a:cubicBezTo>
                    <a:pt x="183" y="882"/>
                    <a:pt x="274" y="1095"/>
                    <a:pt x="335" y="1095"/>
                  </a:cubicBezTo>
                  <a:cubicBezTo>
                    <a:pt x="395" y="1095"/>
                    <a:pt x="365" y="821"/>
                    <a:pt x="304" y="517"/>
                  </a:cubicBezTo>
                  <a:cubicBezTo>
                    <a:pt x="21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2006375" y="4451650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8" y="1"/>
                  </a:moveTo>
                  <a:cubicBezTo>
                    <a:pt x="65" y="1"/>
                    <a:pt x="63" y="2"/>
                    <a:pt x="62" y="3"/>
                  </a:cubicBezTo>
                  <a:cubicBezTo>
                    <a:pt x="1" y="3"/>
                    <a:pt x="1" y="247"/>
                    <a:pt x="92" y="581"/>
                  </a:cubicBezTo>
                  <a:cubicBezTo>
                    <a:pt x="153" y="885"/>
                    <a:pt x="274" y="1098"/>
                    <a:pt x="335" y="1098"/>
                  </a:cubicBezTo>
                  <a:cubicBezTo>
                    <a:pt x="366" y="1098"/>
                    <a:pt x="366" y="824"/>
                    <a:pt x="274" y="520"/>
                  </a:cubicBezTo>
                  <a:cubicBezTo>
                    <a:pt x="217" y="233"/>
                    <a:pt x="106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2019300" y="4507125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098"/>
                    <a:pt x="304" y="1098"/>
                  </a:cubicBezTo>
                  <a:cubicBezTo>
                    <a:pt x="365" y="1098"/>
                    <a:pt x="335" y="824"/>
                    <a:pt x="274" y="520"/>
                  </a:cubicBezTo>
                  <a:cubicBezTo>
                    <a:pt x="217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2031450" y="4562600"/>
              <a:ext cx="8400" cy="28200"/>
            </a:xfrm>
            <a:custGeom>
              <a:avLst/>
              <a:gdLst/>
              <a:ahLst/>
              <a:cxnLst/>
              <a:rect l="l" t="t" r="r" b="b"/>
              <a:pathLst>
                <a:path w="336" h="1128" extrusionOk="0">
                  <a:moveTo>
                    <a:pt x="72" y="1"/>
                  </a:moveTo>
                  <a:cubicBezTo>
                    <a:pt x="69" y="1"/>
                    <a:pt x="65" y="1"/>
                    <a:pt x="62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128"/>
                    <a:pt x="305" y="1128"/>
                  </a:cubicBezTo>
                  <a:cubicBezTo>
                    <a:pt x="335" y="1097"/>
                    <a:pt x="335" y="854"/>
                    <a:pt x="274" y="550"/>
                  </a:cubicBezTo>
                  <a:cubicBezTo>
                    <a:pt x="217" y="235"/>
                    <a:pt x="133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2042850" y="4618150"/>
              <a:ext cx="8400" cy="28125"/>
            </a:xfrm>
            <a:custGeom>
              <a:avLst/>
              <a:gdLst/>
              <a:ahLst/>
              <a:cxnLst/>
              <a:rect l="l" t="t" r="r" b="b"/>
              <a:pathLst>
                <a:path w="336" h="1125" extrusionOk="0">
                  <a:moveTo>
                    <a:pt x="92" y="0"/>
                  </a:moveTo>
                  <a:cubicBezTo>
                    <a:pt x="1" y="30"/>
                    <a:pt x="31" y="274"/>
                    <a:pt x="92" y="578"/>
                  </a:cubicBezTo>
                  <a:cubicBezTo>
                    <a:pt x="153" y="882"/>
                    <a:pt x="244" y="1125"/>
                    <a:pt x="305" y="1125"/>
                  </a:cubicBezTo>
                  <a:cubicBezTo>
                    <a:pt x="335" y="1125"/>
                    <a:pt x="335" y="851"/>
                    <a:pt x="274" y="547"/>
                  </a:cubicBezTo>
                  <a:cubicBezTo>
                    <a:pt x="214" y="243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2053500" y="4674250"/>
              <a:ext cx="6100" cy="13825"/>
            </a:xfrm>
            <a:custGeom>
              <a:avLst/>
              <a:gdLst/>
              <a:ahLst/>
              <a:cxnLst/>
              <a:rect l="l" t="t" r="r" b="b"/>
              <a:pathLst>
                <a:path w="244" h="553" extrusionOk="0">
                  <a:moveTo>
                    <a:pt x="103" y="1"/>
                  </a:moveTo>
                  <a:cubicBezTo>
                    <a:pt x="99" y="1"/>
                    <a:pt x="95" y="2"/>
                    <a:pt x="92" y="5"/>
                  </a:cubicBezTo>
                  <a:cubicBezTo>
                    <a:pt x="31" y="5"/>
                    <a:pt x="0" y="127"/>
                    <a:pt x="31" y="279"/>
                  </a:cubicBezTo>
                  <a:cubicBezTo>
                    <a:pt x="61" y="461"/>
                    <a:pt x="122" y="552"/>
                    <a:pt x="183" y="552"/>
                  </a:cubicBezTo>
                  <a:cubicBezTo>
                    <a:pt x="244" y="552"/>
                    <a:pt x="244" y="400"/>
                    <a:pt x="213" y="248"/>
                  </a:cubicBezTo>
                  <a:cubicBezTo>
                    <a:pt x="213" y="112"/>
                    <a:pt x="140" y="1"/>
                    <a:pt x="1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1978275" y="4688050"/>
              <a:ext cx="276625" cy="47900"/>
            </a:xfrm>
            <a:custGeom>
              <a:avLst/>
              <a:gdLst/>
              <a:ahLst/>
              <a:cxnLst/>
              <a:rect l="l" t="t" r="r" b="b"/>
              <a:pathLst>
                <a:path w="11065" h="1916" extrusionOk="0">
                  <a:moveTo>
                    <a:pt x="0" y="0"/>
                  </a:moveTo>
                  <a:lnTo>
                    <a:pt x="547" y="1794"/>
                  </a:lnTo>
                  <a:lnTo>
                    <a:pt x="11064" y="1915"/>
                  </a:lnTo>
                  <a:lnTo>
                    <a:pt x="10639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1635550" y="3542900"/>
              <a:ext cx="401250" cy="1148975"/>
            </a:xfrm>
            <a:custGeom>
              <a:avLst/>
              <a:gdLst/>
              <a:ahLst/>
              <a:cxnLst/>
              <a:rect l="l" t="t" r="r" b="b"/>
              <a:pathLst>
                <a:path w="16050" h="45959" extrusionOk="0">
                  <a:moveTo>
                    <a:pt x="1" y="0"/>
                  </a:moveTo>
                  <a:cubicBezTo>
                    <a:pt x="1" y="31"/>
                    <a:pt x="31" y="61"/>
                    <a:pt x="61" y="122"/>
                  </a:cubicBezTo>
                  <a:lnTo>
                    <a:pt x="213" y="456"/>
                  </a:lnTo>
                  <a:lnTo>
                    <a:pt x="821" y="1733"/>
                  </a:lnTo>
                  <a:cubicBezTo>
                    <a:pt x="1369" y="2888"/>
                    <a:pt x="2128" y="4468"/>
                    <a:pt x="3071" y="6475"/>
                  </a:cubicBezTo>
                  <a:cubicBezTo>
                    <a:pt x="3983" y="8481"/>
                    <a:pt x="5077" y="10852"/>
                    <a:pt x="6262" y="13526"/>
                  </a:cubicBezTo>
                  <a:cubicBezTo>
                    <a:pt x="6840" y="14894"/>
                    <a:pt x="7417" y="16292"/>
                    <a:pt x="8025" y="17782"/>
                  </a:cubicBezTo>
                  <a:cubicBezTo>
                    <a:pt x="8633" y="19241"/>
                    <a:pt x="9180" y="20791"/>
                    <a:pt x="9697" y="22402"/>
                  </a:cubicBezTo>
                  <a:cubicBezTo>
                    <a:pt x="10700" y="25624"/>
                    <a:pt x="11521" y="28724"/>
                    <a:pt x="12281" y="31521"/>
                  </a:cubicBezTo>
                  <a:lnTo>
                    <a:pt x="14256" y="39059"/>
                  </a:lnTo>
                  <a:cubicBezTo>
                    <a:pt x="14803" y="41186"/>
                    <a:pt x="15229" y="42919"/>
                    <a:pt x="15563" y="44104"/>
                  </a:cubicBezTo>
                  <a:cubicBezTo>
                    <a:pt x="15715" y="44712"/>
                    <a:pt x="15837" y="45168"/>
                    <a:pt x="15928" y="45502"/>
                  </a:cubicBezTo>
                  <a:cubicBezTo>
                    <a:pt x="15958" y="45654"/>
                    <a:pt x="15989" y="45746"/>
                    <a:pt x="16019" y="45837"/>
                  </a:cubicBezTo>
                  <a:cubicBezTo>
                    <a:pt x="15989" y="45746"/>
                    <a:pt x="15958" y="45624"/>
                    <a:pt x="15928" y="45472"/>
                  </a:cubicBezTo>
                  <a:cubicBezTo>
                    <a:pt x="15867" y="45138"/>
                    <a:pt x="15746" y="44682"/>
                    <a:pt x="15624" y="44104"/>
                  </a:cubicBezTo>
                  <a:lnTo>
                    <a:pt x="14378" y="38998"/>
                  </a:lnTo>
                  <a:cubicBezTo>
                    <a:pt x="13831" y="36870"/>
                    <a:pt x="13192" y="34317"/>
                    <a:pt x="12433" y="31490"/>
                  </a:cubicBezTo>
                  <a:cubicBezTo>
                    <a:pt x="11673" y="28663"/>
                    <a:pt x="10852" y="25563"/>
                    <a:pt x="9879" y="22341"/>
                  </a:cubicBezTo>
                  <a:cubicBezTo>
                    <a:pt x="9363" y="20730"/>
                    <a:pt x="8785" y="19180"/>
                    <a:pt x="8177" y="17691"/>
                  </a:cubicBezTo>
                  <a:cubicBezTo>
                    <a:pt x="7600" y="16201"/>
                    <a:pt x="6992" y="14803"/>
                    <a:pt x="6414" y="13466"/>
                  </a:cubicBezTo>
                  <a:cubicBezTo>
                    <a:pt x="5229" y="10791"/>
                    <a:pt x="4104" y="8389"/>
                    <a:pt x="3162" y="6414"/>
                  </a:cubicBezTo>
                  <a:cubicBezTo>
                    <a:pt x="2220" y="4408"/>
                    <a:pt x="1429" y="2797"/>
                    <a:pt x="882" y="1702"/>
                  </a:cubicBezTo>
                  <a:lnTo>
                    <a:pt x="244" y="426"/>
                  </a:lnTo>
                  <a:lnTo>
                    <a:pt x="61" y="92"/>
                  </a:lnTo>
                  <a:cubicBezTo>
                    <a:pt x="31" y="31"/>
                    <a:pt x="1" y="0"/>
                    <a:pt x="1" y="0"/>
                  </a:cubicBezTo>
                  <a:close/>
                  <a:moveTo>
                    <a:pt x="16019" y="45837"/>
                  </a:moveTo>
                  <a:cubicBezTo>
                    <a:pt x="16019" y="45898"/>
                    <a:pt x="16019" y="45928"/>
                    <a:pt x="16050" y="45958"/>
                  </a:cubicBezTo>
                  <a:cubicBezTo>
                    <a:pt x="16050" y="45928"/>
                    <a:pt x="16019" y="45867"/>
                    <a:pt x="16019" y="4583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1197100" y="4474225"/>
              <a:ext cx="20550" cy="21700"/>
            </a:xfrm>
            <a:custGeom>
              <a:avLst/>
              <a:gdLst/>
              <a:ahLst/>
              <a:cxnLst/>
              <a:rect l="l" t="t" r="r" b="b"/>
              <a:pathLst>
                <a:path w="822" h="868" extrusionOk="0">
                  <a:moveTo>
                    <a:pt x="761" y="1"/>
                  </a:moveTo>
                  <a:cubicBezTo>
                    <a:pt x="681" y="1"/>
                    <a:pt x="520" y="166"/>
                    <a:pt x="335" y="377"/>
                  </a:cubicBezTo>
                  <a:cubicBezTo>
                    <a:pt x="122" y="620"/>
                    <a:pt x="0" y="863"/>
                    <a:pt x="31" y="863"/>
                  </a:cubicBezTo>
                  <a:cubicBezTo>
                    <a:pt x="36" y="866"/>
                    <a:pt x="42" y="867"/>
                    <a:pt x="49" y="867"/>
                  </a:cubicBezTo>
                  <a:cubicBezTo>
                    <a:pt x="123" y="867"/>
                    <a:pt x="292" y="721"/>
                    <a:pt x="487" y="499"/>
                  </a:cubicBezTo>
                  <a:cubicBezTo>
                    <a:pt x="699" y="255"/>
                    <a:pt x="821" y="43"/>
                    <a:pt x="791" y="12"/>
                  </a:cubicBezTo>
                  <a:cubicBezTo>
                    <a:pt x="783" y="4"/>
                    <a:pt x="773" y="1"/>
                    <a:pt x="7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1233575" y="443035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0"/>
                  </a:moveTo>
                  <a:cubicBezTo>
                    <a:pt x="699" y="0"/>
                    <a:pt x="529" y="147"/>
                    <a:pt x="335" y="369"/>
                  </a:cubicBezTo>
                  <a:cubicBezTo>
                    <a:pt x="15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9" y="889"/>
                    <a:pt x="318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0"/>
                    <a:pt x="7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1270050" y="4386075"/>
              <a:ext cx="19775" cy="22450"/>
            </a:xfrm>
            <a:custGeom>
              <a:avLst/>
              <a:gdLst/>
              <a:ahLst/>
              <a:cxnLst/>
              <a:rect l="l" t="t" r="r" b="b"/>
              <a:pathLst>
                <a:path w="791" h="898" extrusionOk="0">
                  <a:moveTo>
                    <a:pt x="739" y="1"/>
                  </a:moveTo>
                  <a:cubicBezTo>
                    <a:pt x="674" y="1"/>
                    <a:pt x="493" y="166"/>
                    <a:pt x="335" y="377"/>
                  </a:cubicBezTo>
                  <a:cubicBezTo>
                    <a:pt x="122" y="620"/>
                    <a:pt x="0" y="863"/>
                    <a:pt x="31" y="894"/>
                  </a:cubicBezTo>
                  <a:cubicBezTo>
                    <a:pt x="35" y="896"/>
                    <a:pt x="40" y="897"/>
                    <a:pt x="46" y="897"/>
                  </a:cubicBezTo>
                  <a:cubicBezTo>
                    <a:pt x="118" y="897"/>
                    <a:pt x="290" y="724"/>
                    <a:pt x="487" y="499"/>
                  </a:cubicBezTo>
                  <a:cubicBezTo>
                    <a:pt x="669" y="256"/>
                    <a:pt x="791" y="43"/>
                    <a:pt x="760" y="12"/>
                  </a:cubicBezTo>
                  <a:cubicBezTo>
                    <a:pt x="756" y="4"/>
                    <a:pt x="749" y="1"/>
                    <a:pt x="7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1305750" y="4341450"/>
              <a:ext cx="19800" cy="22250"/>
            </a:xfrm>
            <a:custGeom>
              <a:avLst/>
              <a:gdLst/>
              <a:ahLst/>
              <a:cxnLst/>
              <a:rect l="l" t="t" r="r" b="b"/>
              <a:pathLst>
                <a:path w="792" h="890" extrusionOk="0">
                  <a:moveTo>
                    <a:pt x="743" y="0"/>
                  </a:moveTo>
                  <a:cubicBezTo>
                    <a:pt x="669" y="0"/>
                    <a:pt x="500" y="146"/>
                    <a:pt x="305" y="369"/>
                  </a:cubicBezTo>
                  <a:cubicBezTo>
                    <a:pt x="123" y="642"/>
                    <a:pt x="1" y="855"/>
                    <a:pt x="31" y="886"/>
                  </a:cubicBezTo>
                  <a:cubicBezTo>
                    <a:pt x="37" y="888"/>
                    <a:pt x="43" y="889"/>
                    <a:pt x="49" y="889"/>
                  </a:cubicBezTo>
                  <a:cubicBezTo>
                    <a:pt x="123" y="889"/>
                    <a:pt x="293" y="743"/>
                    <a:pt x="487" y="521"/>
                  </a:cubicBezTo>
                  <a:cubicBezTo>
                    <a:pt x="670" y="278"/>
                    <a:pt x="791" y="34"/>
                    <a:pt x="761" y="4"/>
                  </a:cubicBezTo>
                  <a:cubicBezTo>
                    <a:pt x="756" y="1"/>
                    <a:pt x="750" y="0"/>
                    <a:pt x="7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1340725" y="4296625"/>
              <a:ext cx="20525" cy="22425"/>
            </a:xfrm>
            <a:custGeom>
              <a:avLst/>
              <a:gdLst/>
              <a:ahLst/>
              <a:cxnLst/>
              <a:rect l="l" t="t" r="r" b="b"/>
              <a:pathLst>
                <a:path w="821" h="897" extrusionOk="0">
                  <a:moveTo>
                    <a:pt x="751" y="0"/>
                  </a:moveTo>
                  <a:cubicBezTo>
                    <a:pt x="699" y="0"/>
                    <a:pt x="504" y="174"/>
                    <a:pt x="335" y="399"/>
                  </a:cubicBezTo>
                  <a:cubicBezTo>
                    <a:pt x="152" y="642"/>
                    <a:pt x="0" y="855"/>
                    <a:pt x="61" y="885"/>
                  </a:cubicBezTo>
                  <a:cubicBezTo>
                    <a:pt x="69" y="893"/>
                    <a:pt x="79" y="897"/>
                    <a:pt x="91" y="897"/>
                  </a:cubicBezTo>
                  <a:cubicBezTo>
                    <a:pt x="170" y="897"/>
                    <a:pt x="328" y="732"/>
                    <a:pt x="486" y="520"/>
                  </a:cubicBezTo>
                  <a:cubicBezTo>
                    <a:pt x="699" y="277"/>
                    <a:pt x="821" y="34"/>
                    <a:pt x="760" y="4"/>
                  </a:cubicBezTo>
                  <a:cubicBezTo>
                    <a:pt x="758" y="1"/>
                    <a:pt x="755" y="0"/>
                    <a:pt x="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1376425" y="4251800"/>
              <a:ext cx="19800" cy="22975"/>
            </a:xfrm>
            <a:custGeom>
              <a:avLst/>
              <a:gdLst/>
              <a:ahLst/>
              <a:cxnLst/>
              <a:rect l="l" t="t" r="r" b="b"/>
              <a:pathLst>
                <a:path w="792" h="919" extrusionOk="0">
                  <a:moveTo>
                    <a:pt x="745" y="0"/>
                  </a:moveTo>
                  <a:cubicBezTo>
                    <a:pt x="673" y="0"/>
                    <a:pt x="504" y="173"/>
                    <a:pt x="335" y="399"/>
                  </a:cubicBezTo>
                  <a:cubicBezTo>
                    <a:pt x="122" y="642"/>
                    <a:pt x="1" y="854"/>
                    <a:pt x="62" y="915"/>
                  </a:cubicBezTo>
                  <a:cubicBezTo>
                    <a:pt x="64" y="917"/>
                    <a:pt x="67" y="919"/>
                    <a:pt x="71" y="919"/>
                  </a:cubicBezTo>
                  <a:cubicBezTo>
                    <a:pt x="119" y="919"/>
                    <a:pt x="290" y="745"/>
                    <a:pt x="487" y="520"/>
                  </a:cubicBezTo>
                  <a:cubicBezTo>
                    <a:pt x="669" y="277"/>
                    <a:pt x="791" y="64"/>
                    <a:pt x="761" y="3"/>
                  </a:cubicBezTo>
                  <a:cubicBezTo>
                    <a:pt x="756" y="1"/>
                    <a:pt x="751" y="0"/>
                    <a:pt x="7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1411375" y="42077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80" y="1"/>
                  </a:moveTo>
                  <a:cubicBezTo>
                    <a:pt x="725" y="1"/>
                    <a:pt x="533" y="147"/>
                    <a:pt x="366" y="369"/>
                  </a:cubicBezTo>
                  <a:cubicBezTo>
                    <a:pt x="153" y="612"/>
                    <a:pt x="1" y="856"/>
                    <a:pt x="62" y="886"/>
                  </a:cubicBezTo>
                  <a:cubicBezTo>
                    <a:pt x="67" y="889"/>
                    <a:pt x="73" y="890"/>
                    <a:pt x="80" y="890"/>
                  </a:cubicBezTo>
                  <a:cubicBezTo>
                    <a:pt x="154" y="890"/>
                    <a:pt x="323" y="744"/>
                    <a:pt x="518" y="521"/>
                  </a:cubicBezTo>
                  <a:cubicBezTo>
                    <a:pt x="700" y="278"/>
                    <a:pt x="822" y="35"/>
                    <a:pt x="791" y="4"/>
                  </a:cubicBezTo>
                  <a:cubicBezTo>
                    <a:pt x="789" y="2"/>
                    <a:pt x="785" y="1"/>
                    <a:pt x="7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1447850" y="4163650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776" y="0"/>
                  </a:moveTo>
                  <a:cubicBezTo>
                    <a:pt x="704" y="0"/>
                    <a:pt x="532" y="173"/>
                    <a:pt x="335" y="399"/>
                  </a:cubicBezTo>
                  <a:cubicBezTo>
                    <a:pt x="123" y="642"/>
                    <a:pt x="1" y="855"/>
                    <a:pt x="62" y="885"/>
                  </a:cubicBezTo>
                  <a:cubicBezTo>
                    <a:pt x="64" y="887"/>
                    <a:pt x="67" y="888"/>
                    <a:pt x="71" y="888"/>
                  </a:cubicBezTo>
                  <a:cubicBezTo>
                    <a:pt x="123" y="888"/>
                    <a:pt x="318" y="717"/>
                    <a:pt x="487" y="520"/>
                  </a:cubicBezTo>
                  <a:cubicBezTo>
                    <a:pt x="700" y="277"/>
                    <a:pt x="822" y="34"/>
                    <a:pt x="791" y="4"/>
                  </a:cubicBezTo>
                  <a:cubicBezTo>
                    <a:pt x="787" y="1"/>
                    <a:pt x="782" y="0"/>
                    <a:pt x="7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1484325" y="4120325"/>
              <a:ext cx="21325" cy="22225"/>
            </a:xfrm>
            <a:custGeom>
              <a:avLst/>
              <a:gdLst/>
              <a:ahLst/>
              <a:cxnLst/>
              <a:rect l="l" t="t" r="r" b="b"/>
              <a:pathLst>
                <a:path w="853" h="889" extrusionOk="0">
                  <a:moveTo>
                    <a:pt x="782" y="1"/>
                  </a:moveTo>
                  <a:cubicBezTo>
                    <a:pt x="730" y="1"/>
                    <a:pt x="535" y="172"/>
                    <a:pt x="366" y="369"/>
                  </a:cubicBezTo>
                  <a:cubicBezTo>
                    <a:pt x="153" y="612"/>
                    <a:pt x="1" y="855"/>
                    <a:pt x="62" y="885"/>
                  </a:cubicBezTo>
                  <a:cubicBezTo>
                    <a:pt x="64" y="888"/>
                    <a:pt x="67" y="889"/>
                    <a:pt x="71" y="889"/>
                  </a:cubicBezTo>
                  <a:cubicBezTo>
                    <a:pt x="123" y="889"/>
                    <a:pt x="318" y="716"/>
                    <a:pt x="487" y="490"/>
                  </a:cubicBezTo>
                  <a:cubicBezTo>
                    <a:pt x="700" y="247"/>
                    <a:pt x="852" y="34"/>
                    <a:pt x="791" y="4"/>
                  </a:cubicBezTo>
                  <a:cubicBezTo>
                    <a:pt x="789" y="2"/>
                    <a:pt x="786" y="1"/>
                    <a:pt x="7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1521575" y="40770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1"/>
                  </a:moveTo>
                  <a:cubicBezTo>
                    <a:pt x="699" y="1"/>
                    <a:pt x="529" y="147"/>
                    <a:pt x="335" y="369"/>
                  </a:cubicBezTo>
                  <a:cubicBezTo>
                    <a:pt x="12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5" y="889"/>
                    <a:pt x="290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1"/>
                    <a:pt x="7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1558800" y="4032725"/>
              <a:ext cx="19800" cy="22450"/>
            </a:xfrm>
            <a:custGeom>
              <a:avLst/>
              <a:gdLst/>
              <a:ahLst/>
              <a:cxnLst/>
              <a:rect l="l" t="t" r="r" b="b"/>
              <a:pathLst>
                <a:path w="792" h="898" extrusionOk="0">
                  <a:moveTo>
                    <a:pt x="731" y="1"/>
                  </a:moveTo>
                  <a:cubicBezTo>
                    <a:pt x="651" y="1"/>
                    <a:pt x="489" y="166"/>
                    <a:pt x="305" y="377"/>
                  </a:cubicBezTo>
                  <a:cubicBezTo>
                    <a:pt x="122" y="620"/>
                    <a:pt x="1" y="833"/>
                    <a:pt x="31" y="894"/>
                  </a:cubicBezTo>
                  <a:cubicBezTo>
                    <a:pt x="36" y="896"/>
                    <a:pt x="41" y="897"/>
                    <a:pt x="46" y="897"/>
                  </a:cubicBezTo>
                  <a:cubicBezTo>
                    <a:pt x="119" y="897"/>
                    <a:pt x="288" y="724"/>
                    <a:pt x="457" y="499"/>
                  </a:cubicBezTo>
                  <a:cubicBezTo>
                    <a:pt x="669" y="256"/>
                    <a:pt x="791" y="43"/>
                    <a:pt x="761" y="12"/>
                  </a:cubicBezTo>
                  <a:cubicBezTo>
                    <a:pt x="753" y="4"/>
                    <a:pt x="743" y="1"/>
                    <a:pt x="7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592250" y="3982050"/>
              <a:ext cx="9900" cy="27450"/>
            </a:xfrm>
            <a:custGeom>
              <a:avLst/>
              <a:gdLst/>
              <a:ahLst/>
              <a:cxnLst/>
              <a:rect l="l" t="t" r="r" b="b"/>
              <a:pathLst>
                <a:path w="396" h="1098" extrusionOk="0">
                  <a:moveTo>
                    <a:pt x="354" y="0"/>
                  </a:moveTo>
                  <a:cubicBezTo>
                    <a:pt x="290" y="0"/>
                    <a:pt x="179" y="233"/>
                    <a:pt x="122" y="520"/>
                  </a:cubicBezTo>
                  <a:cubicBezTo>
                    <a:pt x="91" y="641"/>
                    <a:pt x="61" y="793"/>
                    <a:pt x="31" y="915"/>
                  </a:cubicBezTo>
                  <a:cubicBezTo>
                    <a:pt x="0" y="1006"/>
                    <a:pt x="0" y="1067"/>
                    <a:pt x="31" y="1097"/>
                  </a:cubicBezTo>
                  <a:cubicBezTo>
                    <a:pt x="61" y="1097"/>
                    <a:pt x="122" y="1036"/>
                    <a:pt x="152" y="945"/>
                  </a:cubicBezTo>
                  <a:cubicBezTo>
                    <a:pt x="213" y="824"/>
                    <a:pt x="274" y="702"/>
                    <a:pt x="304" y="580"/>
                  </a:cubicBezTo>
                  <a:cubicBezTo>
                    <a:pt x="395" y="277"/>
                    <a:pt x="395" y="3"/>
                    <a:pt x="365" y="3"/>
                  </a:cubicBezTo>
                  <a:cubicBezTo>
                    <a:pt x="361" y="1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1606675" y="3926575"/>
              <a:ext cx="9150" cy="27500"/>
            </a:xfrm>
            <a:custGeom>
              <a:avLst/>
              <a:gdLst/>
              <a:ahLst/>
              <a:cxnLst/>
              <a:rect l="l" t="t" r="r" b="b"/>
              <a:pathLst>
                <a:path w="366" h="1100" extrusionOk="0">
                  <a:moveTo>
                    <a:pt x="299" y="1"/>
                  </a:moveTo>
                  <a:cubicBezTo>
                    <a:pt x="261" y="1"/>
                    <a:pt x="149" y="233"/>
                    <a:pt x="92" y="520"/>
                  </a:cubicBezTo>
                  <a:cubicBezTo>
                    <a:pt x="31" y="824"/>
                    <a:pt x="1" y="1097"/>
                    <a:pt x="61" y="1097"/>
                  </a:cubicBezTo>
                  <a:cubicBezTo>
                    <a:pt x="65" y="1099"/>
                    <a:pt x="68" y="1100"/>
                    <a:pt x="72" y="1100"/>
                  </a:cubicBezTo>
                  <a:cubicBezTo>
                    <a:pt x="133" y="1100"/>
                    <a:pt x="217" y="867"/>
                    <a:pt x="274" y="581"/>
                  </a:cubicBezTo>
                  <a:cubicBezTo>
                    <a:pt x="365" y="277"/>
                    <a:pt x="365" y="3"/>
                    <a:pt x="305" y="3"/>
                  </a:cubicBezTo>
                  <a:cubicBezTo>
                    <a:pt x="303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1619600" y="3870400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74" y="1"/>
                  </a:moveTo>
                  <a:cubicBezTo>
                    <a:pt x="213" y="1"/>
                    <a:pt x="122" y="244"/>
                    <a:pt x="61" y="548"/>
                  </a:cubicBezTo>
                  <a:cubicBezTo>
                    <a:pt x="0" y="852"/>
                    <a:pt x="0" y="1125"/>
                    <a:pt x="61" y="1125"/>
                  </a:cubicBezTo>
                  <a:cubicBezTo>
                    <a:pt x="122" y="1125"/>
                    <a:pt x="213" y="913"/>
                    <a:pt x="274" y="578"/>
                  </a:cubicBezTo>
                  <a:cubicBezTo>
                    <a:pt x="304" y="274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1630225" y="3814175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44" y="1"/>
                  </a:moveTo>
                  <a:cubicBezTo>
                    <a:pt x="183" y="1"/>
                    <a:pt x="92" y="244"/>
                    <a:pt x="31" y="548"/>
                  </a:cubicBezTo>
                  <a:cubicBezTo>
                    <a:pt x="1" y="852"/>
                    <a:pt x="1" y="1125"/>
                    <a:pt x="31" y="1125"/>
                  </a:cubicBezTo>
                  <a:cubicBezTo>
                    <a:pt x="92" y="1125"/>
                    <a:pt x="183" y="882"/>
                    <a:pt x="244" y="578"/>
                  </a:cubicBezTo>
                  <a:cubicBezTo>
                    <a:pt x="305" y="274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1639350" y="3758650"/>
              <a:ext cx="7625" cy="27500"/>
            </a:xfrm>
            <a:custGeom>
              <a:avLst/>
              <a:gdLst/>
              <a:ahLst/>
              <a:cxnLst/>
              <a:rect l="l" t="t" r="r" b="b"/>
              <a:pathLst>
                <a:path w="305" h="1100" extrusionOk="0">
                  <a:moveTo>
                    <a:pt x="233" y="0"/>
                  </a:moveTo>
                  <a:cubicBezTo>
                    <a:pt x="176" y="0"/>
                    <a:pt x="119" y="233"/>
                    <a:pt x="61" y="519"/>
                  </a:cubicBezTo>
                  <a:cubicBezTo>
                    <a:pt x="1" y="854"/>
                    <a:pt x="1" y="1097"/>
                    <a:pt x="61" y="1097"/>
                  </a:cubicBezTo>
                  <a:cubicBezTo>
                    <a:pt x="63" y="1099"/>
                    <a:pt x="65" y="1099"/>
                    <a:pt x="67" y="1099"/>
                  </a:cubicBezTo>
                  <a:cubicBezTo>
                    <a:pt x="102" y="1099"/>
                    <a:pt x="187" y="867"/>
                    <a:pt x="244" y="580"/>
                  </a:cubicBezTo>
                  <a:cubicBezTo>
                    <a:pt x="305" y="246"/>
                    <a:pt x="305" y="3"/>
                    <a:pt x="244" y="3"/>
                  </a:cubicBezTo>
                  <a:cubicBezTo>
                    <a:pt x="240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1648475" y="3710825"/>
              <a:ext cx="6850" cy="19800"/>
            </a:xfrm>
            <a:custGeom>
              <a:avLst/>
              <a:gdLst/>
              <a:ahLst/>
              <a:cxnLst/>
              <a:rect l="l" t="t" r="r" b="b"/>
              <a:pathLst>
                <a:path w="274" h="792" extrusionOk="0">
                  <a:moveTo>
                    <a:pt x="213" y="1"/>
                  </a:moveTo>
                  <a:cubicBezTo>
                    <a:pt x="152" y="1"/>
                    <a:pt x="61" y="153"/>
                    <a:pt x="31" y="365"/>
                  </a:cubicBezTo>
                  <a:cubicBezTo>
                    <a:pt x="0" y="609"/>
                    <a:pt x="0" y="791"/>
                    <a:pt x="61" y="791"/>
                  </a:cubicBezTo>
                  <a:cubicBezTo>
                    <a:pt x="122" y="791"/>
                    <a:pt x="213" y="609"/>
                    <a:pt x="244" y="396"/>
                  </a:cubicBezTo>
                  <a:cubicBezTo>
                    <a:pt x="274" y="183"/>
                    <a:pt x="24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1131750" y="4457800"/>
              <a:ext cx="217350" cy="235600"/>
            </a:xfrm>
            <a:custGeom>
              <a:avLst/>
              <a:gdLst/>
              <a:ahLst/>
              <a:cxnLst/>
              <a:rect l="l" t="t" r="r" b="b"/>
              <a:pathLst>
                <a:path w="8694" h="9424" extrusionOk="0">
                  <a:moveTo>
                    <a:pt x="1459" y="1"/>
                  </a:moveTo>
                  <a:lnTo>
                    <a:pt x="0" y="1916"/>
                  </a:lnTo>
                  <a:lnTo>
                    <a:pt x="7356" y="9423"/>
                  </a:lnTo>
                  <a:lnTo>
                    <a:pt x="8694" y="784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1607450" y="3608250"/>
              <a:ext cx="183900" cy="522100"/>
            </a:xfrm>
            <a:custGeom>
              <a:avLst/>
              <a:gdLst/>
              <a:ahLst/>
              <a:cxnLst/>
              <a:rect l="l" t="t" r="r" b="b"/>
              <a:pathLst>
                <a:path w="7356" h="2088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28" y="20884"/>
                    <a:pt x="6047" y="20884"/>
                  </a:cubicBezTo>
                  <a:cubicBezTo>
                    <a:pt x="6048" y="20884"/>
                    <a:pt x="6048" y="20883"/>
                    <a:pt x="6049" y="20882"/>
                  </a:cubicBezTo>
                  <a:cubicBezTo>
                    <a:pt x="6140" y="20669"/>
                    <a:pt x="7356" y="16140"/>
                    <a:pt x="7356" y="161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1792100" y="2875700"/>
              <a:ext cx="736350" cy="311450"/>
            </a:xfrm>
            <a:custGeom>
              <a:avLst/>
              <a:gdLst/>
              <a:ahLst/>
              <a:cxnLst/>
              <a:rect l="l" t="t" r="r" b="b"/>
              <a:pathLst>
                <a:path w="29454" h="12458" extrusionOk="0">
                  <a:moveTo>
                    <a:pt x="6414" y="1"/>
                  </a:moveTo>
                  <a:lnTo>
                    <a:pt x="0" y="943"/>
                  </a:lnTo>
                  <a:cubicBezTo>
                    <a:pt x="0" y="943"/>
                    <a:pt x="61" y="1521"/>
                    <a:pt x="3648" y="8299"/>
                  </a:cubicBezTo>
                  <a:cubicBezTo>
                    <a:pt x="5391" y="11596"/>
                    <a:pt x="9897" y="12457"/>
                    <a:pt x="14127" y="12457"/>
                  </a:cubicBezTo>
                  <a:cubicBezTo>
                    <a:pt x="18748" y="12457"/>
                    <a:pt x="23040" y="11430"/>
                    <a:pt x="23040" y="11430"/>
                  </a:cubicBezTo>
                  <a:cubicBezTo>
                    <a:pt x="24286" y="11399"/>
                    <a:pt x="25502" y="11308"/>
                    <a:pt x="26748" y="11156"/>
                  </a:cubicBezTo>
                  <a:cubicBezTo>
                    <a:pt x="28451" y="10852"/>
                    <a:pt x="28420" y="10700"/>
                    <a:pt x="28329" y="10518"/>
                  </a:cubicBezTo>
                  <a:cubicBezTo>
                    <a:pt x="28286" y="10395"/>
                    <a:pt x="28094" y="10353"/>
                    <a:pt x="27833" y="10353"/>
                  </a:cubicBezTo>
                  <a:cubicBezTo>
                    <a:pt x="27273" y="10353"/>
                    <a:pt x="26393" y="10548"/>
                    <a:pt x="25992" y="10548"/>
                  </a:cubicBezTo>
                  <a:cubicBezTo>
                    <a:pt x="25798" y="10548"/>
                    <a:pt x="25716" y="10502"/>
                    <a:pt x="25837" y="10366"/>
                  </a:cubicBezTo>
                  <a:cubicBezTo>
                    <a:pt x="26323" y="9819"/>
                    <a:pt x="29423" y="9636"/>
                    <a:pt x="29210" y="9120"/>
                  </a:cubicBezTo>
                  <a:cubicBezTo>
                    <a:pt x="29134" y="8944"/>
                    <a:pt x="28893" y="8878"/>
                    <a:pt x="28572" y="8878"/>
                  </a:cubicBezTo>
                  <a:cubicBezTo>
                    <a:pt x="27611" y="8878"/>
                    <a:pt x="25928" y="9469"/>
                    <a:pt x="25745" y="9515"/>
                  </a:cubicBezTo>
                  <a:cubicBezTo>
                    <a:pt x="25724" y="9519"/>
                    <a:pt x="25705" y="9522"/>
                    <a:pt x="25686" y="9522"/>
                  </a:cubicBezTo>
                  <a:cubicBezTo>
                    <a:pt x="25460" y="9522"/>
                    <a:pt x="25397" y="9206"/>
                    <a:pt x="25593" y="9150"/>
                  </a:cubicBezTo>
                  <a:cubicBezTo>
                    <a:pt x="25928" y="9089"/>
                    <a:pt x="29454" y="8269"/>
                    <a:pt x="29180" y="7569"/>
                  </a:cubicBezTo>
                  <a:cubicBezTo>
                    <a:pt x="29126" y="7441"/>
                    <a:pt x="29008" y="7399"/>
                    <a:pt x="28878" y="7399"/>
                  </a:cubicBezTo>
                  <a:cubicBezTo>
                    <a:pt x="28639" y="7399"/>
                    <a:pt x="28359" y="7539"/>
                    <a:pt x="28359" y="7539"/>
                  </a:cubicBezTo>
                  <a:cubicBezTo>
                    <a:pt x="28359" y="7539"/>
                    <a:pt x="26015" y="8276"/>
                    <a:pt x="25268" y="8276"/>
                  </a:cubicBezTo>
                  <a:cubicBezTo>
                    <a:pt x="25144" y="8276"/>
                    <a:pt x="25064" y="8256"/>
                    <a:pt x="25046" y="8208"/>
                  </a:cubicBezTo>
                  <a:cubicBezTo>
                    <a:pt x="24925" y="7904"/>
                    <a:pt x="26809" y="7235"/>
                    <a:pt x="27448" y="7053"/>
                  </a:cubicBezTo>
                  <a:cubicBezTo>
                    <a:pt x="28086" y="6901"/>
                    <a:pt x="28238" y="6506"/>
                    <a:pt x="27934" y="6293"/>
                  </a:cubicBezTo>
                  <a:cubicBezTo>
                    <a:pt x="27907" y="6274"/>
                    <a:pt x="27853" y="6265"/>
                    <a:pt x="27777" y="6265"/>
                  </a:cubicBezTo>
                  <a:cubicBezTo>
                    <a:pt x="27246" y="6265"/>
                    <a:pt x="25665" y="6681"/>
                    <a:pt x="25107" y="6840"/>
                  </a:cubicBezTo>
                  <a:cubicBezTo>
                    <a:pt x="24745" y="6943"/>
                    <a:pt x="24032" y="7164"/>
                    <a:pt x="23598" y="7164"/>
                  </a:cubicBezTo>
                  <a:cubicBezTo>
                    <a:pt x="23266" y="7164"/>
                    <a:pt x="23098" y="7035"/>
                    <a:pt x="23375" y="6627"/>
                  </a:cubicBezTo>
                  <a:cubicBezTo>
                    <a:pt x="24013" y="5655"/>
                    <a:pt x="24134" y="4652"/>
                    <a:pt x="23952" y="4378"/>
                  </a:cubicBezTo>
                  <a:cubicBezTo>
                    <a:pt x="23885" y="4289"/>
                    <a:pt x="23790" y="4249"/>
                    <a:pt x="23692" y="4249"/>
                  </a:cubicBezTo>
                  <a:cubicBezTo>
                    <a:pt x="23525" y="4249"/>
                    <a:pt x="23352" y="4368"/>
                    <a:pt x="23314" y="4560"/>
                  </a:cubicBezTo>
                  <a:cubicBezTo>
                    <a:pt x="23223" y="4925"/>
                    <a:pt x="23071" y="5290"/>
                    <a:pt x="22858" y="5624"/>
                  </a:cubicBezTo>
                  <a:cubicBezTo>
                    <a:pt x="22736" y="5898"/>
                    <a:pt x="22523" y="6141"/>
                    <a:pt x="22311" y="6354"/>
                  </a:cubicBezTo>
                  <a:cubicBezTo>
                    <a:pt x="22037" y="6627"/>
                    <a:pt x="21794" y="6810"/>
                    <a:pt x="21581" y="6962"/>
                  </a:cubicBezTo>
                  <a:cubicBezTo>
                    <a:pt x="20570" y="7133"/>
                    <a:pt x="18505" y="7420"/>
                    <a:pt x="16095" y="7420"/>
                  </a:cubicBezTo>
                  <a:cubicBezTo>
                    <a:pt x="14231" y="7420"/>
                    <a:pt x="12162" y="7249"/>
                    <a:pt x="10213" y="6718"/>
                  </a:cubicBezTo>
                  <a:cubicBezTo>
                    <a:pt x="9392" y="6506"/>
                    <a:pt x="6414" y="1"/>
                    <a:pt x="641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1779175" y="2523050"/>
              <a:ext cx="157325" cy="137150"/>
            </a:xfrm>
            <a:custGeom>
              <a:avLst/>
              <a:gdLst/>
              <a:ahLst/>
              <a:cxnLst/>
              <a:rect l="l" t="t" r="r" b="b"/>
              <a:pathLst>
                <a:path w="6293" h="5486" extrusionOk="0">
                  <a:moveTo>
                    <a:pt x="1793" y="0"/>
                  </a:moveTo>
                  <a:cubicBezTo>
                    <a:pt x="1399" y="0"/>
                    <a:pt x="1014" y="182"/>
                    <a:pt x="760" y="520"/>
                  </a:cubicBezTo>
                  <a:cubicBezTo>
                    <a:pt x="487" y="855"/>
                    <a:pt x="304" y="1250"/>
                    <a:pt x="274" y="1675"/>
                  </a:cubicBezTo>
                  <a:cubicBezTo>
                    <a:pt x="0" y="3560"/>
                    <a:pt x="1338" y="5262"/>
                    <a:pt x="3222" y="5475"/>
                  </a:cubicBezTo>
                  <a:cubicBezTo>
                    <a:pt x="3265" y="5482"/>
                    <a:pt x="3309" y="5486"/>
                    <a:pt x="3352" y="5486"/>
                  </a:cubicBezTo>
                  <a:cubicBezTo>
                    <a:pt x="3491" y="5486"/>
                    <a:pt x="3630" y="5446"/>
                    <a:pt x="3770" y="5353"/>
                  </a:cubicBezTo>
                  <a:cubicBezTo>
                    <a:pt x="3922" y="5171"/>
                    <a:pt x="3952" y="4928"/>
                    <a:pt x="3830" y="4715"/>
                  </a:cubicBezTo>
                  <a:cubicBezTo>
                    <a:pt x="3766" y="4603"/>
                    <a:pt x="3685" y="4499"/>
                    <a:pt x="3592" y="4408"/>
                  </a:cubicBezTo>
                  <a:lnTo>
                    <a:pt x="3592" y="4408"/>
                  </a:lnTo>
                  <a:cubicBezTo>
                    <a:pt x="3887" y="4591"/>
                    <a:pt x="4214" y="4677"/>
                    <a:pt x="4536" y="4677"/>
                  </a:cubicBezTo>
                  <a:cubicBezTo>
                    <a:pt x="5299" y="4677"/>
                    <a:pt x="6039" y="4196"/>
                    <a:pt x="6292" y="3377"/>
                  </a:cubicBezTo>
                  <a:cubicBezTo>
                    <a:pt x="5593" y="3317"/>
                    <a:pt x="4985" y="2800"/>
                    <a:pt x="4560" y="2253"/>
                  </a:cubicBezTo>
                  <a:cubicBezTo>
                    <a:pt x="4165" y="1675"/>
                    <a:pt x="3709" y="1128"/>
                    <a:pt x="3192" y="672"/>
                  </a:cubicBezTo>
                  <a:cubicBezTo>
                    <a:pt x="2851" y="421"/>
                    <a:pt x="2424" y="254"/>
                    <a:pt x="2013" y="254"/>
                  </a:cubicBezTo>
                  <a:cubicBezTo>
                    <a:pt x="1737" y="254"/>
                    <a:pt x="1468" y="329"/>
                    <a:pt x="1237" y="504"/>
                  </a:cubicBezTo>
                  <a:lnTo>
                    <a:pt x="1237" y="504"/>
                  </a:lnTo>
                  <a:lnTo>
                    <a:pt x="1885" y="3"/>
                  </a:lnTo>
                  <a:cubicBezTo>
                    <a:pt x="1854" y="1"/>
                    <a:pt x="1824" y="0"/>
                    <a:pt x="17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592250" y="2320225"/>
              <a:ext cx="269775" cy="619350"/>
            </a:xfrm>
            <a:custGeom>
              <a:avLst/>
              <a:gdLst/>
              <a:ahLst/>
              <a:cxnLst/>
              <a:rect l="l" t="t" r="r" b="b"/>
              <a:pathLst>
                <a:path w="10791" h="24774" extrusionOk="0">
                  <a:moveTo>
                    <a:pt x="6474" y="1"/>
                  </a:moveTo>
                  <a:lnTo>
                    <a:pt x="2189" y="3527"/>
                  </a:lnTo>
                  <a:lnTo>
                    <a:pt x="2310" y="14621"/>
                  </a:lnTo>
                  <a:lnTo>
                    <a:pt x="0" y="14712"/>
                  </a:lnTo>
                  <a:lnTo>
                    <a:pt x="7295" y="24773"/>
                  </a:lnTo>
                  <a:cubicBezTo>
                    <a:pt x="8298" y="20883"/>
                    <a:pt x="9636" y="17266"/>
                    <a:pt x="9666" y="14895"/>
                  </a:cubicBezTo>
                  <a:lnTo>
                    <a:pt x="8207" y="14682"/>
                  </a:lnTo>
                  <a:cubicBezTo>
                    <a:pt x="8146" y="13831"/>
                    <a:pt x="8146" y="12949"/>
                    <a:pt x="8207" y="12068"/>
                  </a:cubicBezTo>
                  <a:cubicBezTo>
                    <a:pt x="8207" y="12068"/>
                    <a:pt x="10487" y="11825"/>
                    <a:pt x="10639" y="9575"/>
                  </a:cubicBezTo>
                  <a:cubicBezTo>
                    <a:pt x="10791" y="7296"/>
                    <a:pt x="10639" y="2037"/>
                    <a:pt x="10639" y="2037"/>
                  </a:cubicBezTo>
                  <a:lnTo>
                    <a:pt x="6474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1832375" y="245995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35" y="1"/>
                  </a:moveTo>
                  <a:cubicBezTo>
                    <a:pt x="102" y="1"/>
                    <a:pt x="0" y="139"/>
                    <a:pt x="0" y="278"/>
                  </a:cubicBezTo>
                  <a:cubicBezTo>
                    <a:pt x="0" y="430"/>
                    <a:pt x="122" y="582"/>
                    <a:pt x="274" y="582"/>
                  </a:cubicBezTo>
                  <a:cubicBezTo>
                    <a:pt x="456" y="582"/>
                    <a:pt x="578" y="430"/>
                    <a:pt x="578" y="278"/>
                  </a:cubicBezTo>
                  <a:cubicBezTo>
                    <a:pt x="578" y="126"/>
                    <a:pt x="456" y="5"/>
                    <a:pt x="274" y="5"/>
                  </a:cubicBezTo>
                  <a:cubicBezTo>
                    <a:pt x="261" y="2"/>
                    <a:pt x="247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824000" y="2450175"/>
              <a:ext cx="30425" cy="9225"/>
            </a:xfrm>
            <a:custGeom>
              <a:avLst/>
              <a:gdLst/>
              <a:ahLst/>
              <a:cxnLst/>
              <a:rect l="l" t="t" r="r" b="b"/>
              <a:pathLst>
                <a:path w="1217" h="369" extrusionOk="0">
                  <a:moveTo>
                    <a:pt x="639" y="0"/>
                  </a:moveTo>
                  <a:cubicBezTo>
                    <a:pt x="487" y="0"/>
                    <a:pt x="305" y="31"/>
                    <a:pt x="183" y="122"/>
                  </a:cubicBezTo>
                  <a:cubicBezTo>
                    <a:pt x="62" y="183"/>
                    <a:pt x="1" y="244"/>
                    <a:pt x="62" y="274"/>
                  </a:cubicBezTo>
                  <a:cubicBezTo>
                    <a:pt x="67" y="284"/>
                    <a:pt x="77" y="288"/>
                    <a:pt x="92" y="288"/>
                  </a:cubicBezTo>
                  <a:cubicBezTo>
                    <a:pt x="166" y="288"/>
                    <a:pt x="361" y="183"/>
                    <a:pt x="639" y="183"/>
                  </a:cubicBezTo>
                  <a:cubicBezTo>
                    <a:pt x="920" y="211"/>
                    <a:pt x="1123" y="369"/>
                    <a:pt x="1176" y="369"/>
                  </a:cubicBezTo>
                  <a:cubicBezTo>
                    <a:pt x="1181" y="369"/>
                    <a:pt x="1184" y="368"/>
                    <a:pt x="1186" y="365"/>
                  </a:cubicBezTo>
                  <a:cubicBezTo>
                    <a:pt x="1217" y="335"/>
                    <a:pt x="1186" y="274"/>
                    <a:pt x="1095" y="183"/>
                  </a:cubicBezTo>
                  <a:cubicBezTo>
                    <a:pt x="973" y="61"/>
                    <a:pt x="791" y="0"/>
                    <a:pt x="6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1747250" y="2460625"/>
              <a:ext cx="16000" cy="14275"/>
            </a:xfrm>
            <a:custGeom>
              <a:avLst/>
              <a:gdLst/>
              <a:ahLst/>
              <a:cxnLst/>
              <a:rect l="l" t="t" r="r" b="b"/>
              <a:pathLst>
                <a:path w="640" h="571" extrusionOk="0">
                  <a:moveTo>
                    <a:pt x="320" y="0"/>
                  </a:moveTo>
                  <a:cubicBezTo>
                    <a:pt x="183" y="0"/>
                    <a:pt x="46" y="84"/>
                    <a:pt x="31" y="251"/>
                  </a:cubicBezTo>
                  <a:cubicBezTo>
                    <a:pt x="1" y="464"/>
                    <a:pt x="160" y="570"/>
                    <a:pt x="320" y="570"/>
                  </a:cubicBezTo>
                  <a:cubicBezTo>
                    <a:pt x="480" y="570"/>
                    <a:pt x="639" y="464"/>
                    <a:pt x="609" y="251"/>
                  </a:cubicBezTo>
                  <a:cubicBezTo>
                    <a:pt x="594" y="84"/>
                    <a:pt x="457" y="0"/>
                    <a:pt x="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1738150" y="2450175"/>
              <a:ext cx="29650" cy="9225"/>
            </a:xfrm>
            <a:custGeom>
              <a:avLst/>
              <a:gdLst/>
              <a:ahLst/>
              <a:cxnLst/>
              <a:rect l="l" t="t" r="r" b="b"/>
              <a:pathLst>
                <a:path w="1186" h="369" extrusionOk="0">
                  <a:moveTo>
                    <a:pt x="608" y="0"/>
                  </a:moveTo>
                  <a:cubicBezTo>
                    <a:pt x="456" y="0"/>
                    <a:pt x="274" y="31"/>
                    <a:pt x="152" y="122"/>
                  </a:cubicBezTo>
                  <a:cubicBezTo>
                    <a:pt x="61" y="183"/>
                    <a:pt x="0" y="244"/>
                    <a:pt x="31" y="274"/>
                  </a:cubicBezTo>
                  <a:cubicBezTo>
                    <a:pt x="36" y="284"/>
                    <a:pt x="47" y="288"/>
                    <a:pt x="63" y="288"/>
                  </a:cubicBezTo>
                  <a:cubicBezTo>
                    <a:pt x="144" y="288"/>
                    <a:pt x="355" y="183"/>
                    <a:pt x="608" y="183"/>
                  </a:cubicBezTo>
                  <a:cubicBezTo>
                    <a:pt x="889" y="211"/>
                    <a:pt x="1092" y="369"/>
                    <a:pt x="1169" y="369"/>
                  </a:cubicBezTo>
                  <a:cubicBezTo>
                    <a:pt x="1175" y="369"/>
                    <a:pt x="1181" y="368"/>
                    <a:pt x="1186" y="365"/>
                  </a:cubicBezTo>
                  <a:cubicBezTo>
                    <a:pt x="1186" y="335"/>
                    <a:pt x="1125" y="274"/>
                    <a:pt x="1064" y="183"/>
                  </a:cubicBezTo>
                  <a:cubicBezTo>
                    <a:pt x="942" y="61"/>
                    <a:pt x="790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1767025" y="2532250"/>
              <a:ext cx="40300" cy="22175"/>
            </a:xfrm>
            <a:custGeom>
              <a:avLst/>
              <a:gdLst/>
              <a:ahLst/>
              <a:cxnLst/>
              <a:rect l="l" t="t" r="r" b="b"/>
              <a:pathLst>
                <a:path w="1612" h="88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365"/>
                    <a:pt x="213" y="760"/>
                    <a:pt x="578" y="821"/>
                  </a:cubicBezTo>
                  <a:cubicBezTo>
                    <a:pt x="684" y="865"/>
                    <a:pt x="796" y="886"/>
                    <a:pt x="907" y="886"/>
                  </a:cubicBezTo>
                  <a:cubicBezTo>
                    <a:pt x="1175" y="886"/>
                    <a:pt x="1439" y="763"/>
                    <a:pt x="1611" y="547"/>
                  </a:cubicBezTo>
                  <a:cubicBezTo>
                    <a:pt x="1094" y="426"/>
                    <a:pt x="578" y="243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1722175" y="2596825"/>
              <a:ext cx="75250" cy="39625"/>
            </a:xfrm>
            <a:custGeom>
              <a:avLst/>
              <a:gdLst/>
              <a:ahLst/>
              <a:cxnLst/>
              <a:rect l="l" t="t" r="r" b="b"/>
              <a:pathLst>
                <a:path w="3010" h="1585" extrusionOk="0">
                  <a:moveTo>
                    <a:pt x="1" y="1"/>
                  </a:moveTo>
                  <a:cubicBezTo>
                    <a:pt x="1" y="1"/>
                    <a:pt x="635" y="1585"/>
                    <a:pt x="2771" y="1585"/>
                  </a:cubicBezTo>
                  <a:cubicBezTo>
                    <a:pt x="2829" y="1585"/>
                    <a:pt x="2889" y="1584"/>
                    <a:pt x="2949" y="1581"/>
                  </a:cubicBezTo>
                  <a:lnTo>
                    <a:pt x="3010" y="1004"/>
                  </a:lnTo>
                  <a:cubicBezTo>
                    <a:pt x="1916" y="973"/>
                    <a:pt x="882" y="609"/>
                    <a:pt x="1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1555000" y="2281950"/>
              <a:ext cx="329075" cy="330875"/>
            </a:xfrm>
            <a:custGeom>
              <a:avLst/>
              <a:gdLst/>
              <a:ahLst/>
              <a:cxnLst/>
              <a:rect l="l" t="t" r="r" b="b"/>
              <a:pathLst>
                <a:path w="13163" h="13235" extrusionOk="0">
                  <a:moveTo>
                    <a:pt x="7426" y="1"/>
                  </a:moveTo>
                  <a:cubicBezTo>
                    <a:pt x="7050" y="1"/>
                    <a:pt x="6734" y="42"/>
                    <a:pt x="6475" y="42"/>
                  </a:cubicBezTo>
                  <a:cubicBezTo>
                    <a:pt x="5654" y="42"/>
                    <a:pt x="1612" y="985"/>
                    <a:pt x="244" y="5666"/>
                  </a:cubicBezTo>
                  <a:cubicBezTo>
                    <a:pt x="153" y="6182"/>
                    <a:pt x="62" y="6669"/>
                    <a:pt x="31" y="7155"/>
                  </a:cubicBezTo>
                  <a:cubicBezTo>
                    <a:pt x="1" y="8219"/>
                    <a:pt x="62" y="12413"/>
                    <a:pt x="3891" y="13234"/>
                  </a:cubicBezTo>
                  <a:lnTo>
                    <a:pt x="3709" y="6790"/>
                  </a:lnTo>
                  <a:cubicBezTo>
                    <a:pt x="3709" y="6790"/>
                    <a:pt x="7478" y="6426"/>
                    <a:pt x="8147" y="3021"/>
                  </a:cubicBezTo>
                  <a:cubicBezTo>
                    <a:pt x="8360" y="3538"/>
                    <a:pt x="8755" y="4663"/>
                    <a:pt x="8512" y="5574"/>
                  </a:cubicBezTo>
                  <a:lnTo>
                    <a:pt x="11369" y="6547"/>
                  </a:lnTo>
                  <a:lnTo>
                    <a:pt x="12189" y="6790"/>
                  </a:lnTo>
                  <a:cubicBezTo>
                    <a:pt x="12524" y="5939"/>
                    <a:pt x="12615" y="5027"/>
                    <a:pt x="12433" y="4146"/>
                  </a:cubicBezTo>
                  <a:lnTo>
                    <a:pt x="12433" y="4146"/>
                  </a:lnTo>
                  <a:cubicBezTo>
                    <a:pt x="12615" y="4511"/>
                    <a:pt x="12737" y="4906"/>
                    <a:pt x="12858" y="5270"/>
                  </a:cubicBezTo>
                  <a:cubicBezTo>
                    <a:pt x="13041" y="5939"/>
                    <a:pt x="13041" y="6365"/>
                    <a:pt x="13071" y="6365"/>
                  </a:cubicBezTo>
                  <a:cubicBezTo>
                    <a:pt x="13162" y="6000"/>
                    <a:pt x="13132" y="5605"/>
                    <a:pt x="13041" y="5240"/>
                  </a:cubicBezTo>
                  <a:cubicBezTo>
                    <a:pt x="12858" y="4450"/>
                    <a:pt x="12524" y="3720"/>
                    <a:pt x="12037" y="3082"/>
                  </a:cubicBezTo>
                  <a:cubicBezTo>
                    <a:pt x="11794" y="2656"/>
                    <a:pt x="11521" y="2261"/>
                    <a:pt x="11186" y="1897"/>
                  </a:cubicBezTo>
                  <a:cubicBezTo>
                    <a:pt x="9576" y="243"/>
                    <a:pt x="8330" y="1"/>
                    <a:pt x="74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1793625" y="2457025"/>
              <a:ext cx="21300" cy="68750"/>
            </a:xfrm>
            <a:custGeom>
              <a:avLst/>
              <a:gdLst/>
              <a:ahLst/>
              <a:cxnLst/>
              <a:rect l="l" t="t" r="r" b="b"/>
              <a:pathLst>
                <a:path w="852" h="2750" extrusionOk="0">
                  <a:moveTo>
                    <a:pt x="0" y="0"/>
                  </a:moveTo>
                  <a:cubicBezTo>
                    <a:pt x="0" y="152"/>
                    <a:pt x="61" y="334"/>
                    <a:pt x="122" y="486"/>
                  </a:cubicBezTo>
                  <a:cubicBezTo>
                    <a:pt x="213" y="790"/>
                    <a:pt x="334" y="1216"/>
                    <a:pt x="486" y="1672"/>
                  </a:cubicBezTo>
                  <a:cubicBezTo>
                    <a:pt x="578" y="1915"/>
                    <a:pt x="638" y="2128"/>
                    <a:pt x="699" y="2340"/>
                  </a:cubicBezTo>
                  <a:cubicBezTo>
                    <a:pt x="760" y="2401"/>
                    <a:pt x="760" y="2492"/>
                    <a:pt x="760" y="2584"/>
                  </a:cubicBezTo>
                  <a:cubicBezTo>
                    <a:pt x="730" y="2675"/>
                    <a:pt x="669" y="2675"/>
                    <a:pt x="578" y="2675"/>
                  </a:cubicBezTo>
                  <a:cubicBezTo>
                    <a:pt x="395" y="2675"/>
                    <a:pt x="243" y="2675"/>
                    <a:pt x="61" y="2736"/>
                  </a:cubicBezTo>
                  <a:cubicBezTo>
                    <a:pt x="182" y="2736"/>
                    <a:pt x="290" y="2749"/>
                    <a:pt x="403" y="2749"/>
                  </a:cubicBezTo>
                  <a:cubicBezTo>
                    <a:pt x="459" y="2749"/>
                    <a:pt x="517" y="2746"/>
                    <a:pt x="578" y="2736"/>
                  </a:cubicBezTo>
                  <a:lnTo>
                    <a:pt x="699" y="2736"/>
                  </a:lnTo>
                  <a:cubicBezTo>
                    <a:pt x="760" y="2736"/>
                    <a:pt x="821" y="2675"/>
                    <a:pt x="851" y="2614"/>
                  </a:cubicBezTo>
                  <a:cubicBezTo>
                    <a:pt x="851" y="2523"/>
                    <a:pt x="851" y="2401"/>
                    <a:pt x="790" y="2310"/>
                  </a:cubicBezTo>
                  <a:lnTo>
                    <a:pt x="608" y="1641"/>
                  </a:lnTo>
                  <a:cubicBezTo>
                    <a:pt x="456" y="1185"/>
                    <a:pt x="304" y="760"/>
                    <a:pt x="213" y="456"/>
                  </a:cubicBezTo>
                  <a:cubicBezTo>
                    <a:pt x="152" y="304"/>
                    <a:pt x="91" y="15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1623400" y="2417250"/>
              <a:ext cx="269775" cy="92725"/>
            </a:xfrm>
            <a:custGeom>
              <a:avLst/>
              <a:gdLst/>
              <a:ahLst/>
              <a:cxnLst/>
              <a:rect l="l" t="t" r="r" b="b"/>
              <a:pathLst>
                <a:path w="10791" h="3709" extrusionOk="0">
                  <a:moveTo>
                    <a:pt x="4839" y="1"/>
                  </a:moveTo>
                  <a:cubicBezTo>
                    <a:pt x="4653" y="1"/>
                    <a:pt x="4464" y="30"/>
                    <a:pt x="4286" y="102"/>
                  </a:cubicBezTo>
                  <a:cubicBezTo>
                    <a:pt x="3921" y="223"/>
                    <a:pt x="3617" y="436"/>
                    <a:pt x="3405" y="740"/>
                  </a:cubicBezTo>
                  <a:cubicBezTo>
                    <a:pt x="3192" y="1074"/>
                    <a:pt x="3070" y="1439"/>
                    <a:pt x="3070" y="1834"/>
                  </a:cubicBezTo>
                  <a:cubicBezTo>
                    <a:pt x="3070" y="1956"/>
                    <a:pt x="3070" y="2077"/>
                    <a:pt x="3101" y="2229"/>
                  </a:cubicBezTo>
                  <a:cubicBezTo>
                    <a:pt x="2888" y="2229"/>
                    <a:pt x="2280" y="2321"/>
                    <a:pt x="1581" y="2473"/>
                  </a:cubicBezTo>
                  <a:cubicBezTo>
                    <a:pt x="1064" y="2564"/>
                    <a:pt x="517" y="2685"/>
                    <a:pt x="0" y="2868"/>
                  </a:cubicBezTo>
                  <a:cubicBezTo>
                    <a:pt x="547" y="2807"/>
                    <a:pt x="1095" y="2746"/>
                    <a:pt x="1611" y="2624"/>
                  </a:cubicBezTo>
                  <a:cubicBezTo>
                    <a:pt x="2310" y="2473"/>
                    <a:pt x="2918" y="2351"/>
                    <a:pt x="3101" y="2260"/>
                  </a:cubicBezTo>
                  <a:cubicBezTo>
                    <a:pt x="3222" y="2898"/>
                    <a:pt x="3678" y="3384"/>
                    <a:pt x="4256" y="3597"/>
                  </a:cubicBezTo>
                  <a:cubicBezTo>
                    <a:pt x="4469" y="3672"/>
                    <a:pt x="4685" y="3709"/>
                    <a:pt x="4897" y="3709"/>
                  </a:cubicBezTo>
                  <a:cubicBezTo>
                    <a:pt x="5292" y="3709"/>
                    <a:pt x="5672" y="3580"/>
                    <a:pt x="5988" y="3324"/>
                  </a:cubicBezTo>
                  <a:cubicBezTo>
                    <a:pt x="6323" y="3080"/>
                    <a:pt x="6566" y="2716"/>
                    <a:pt x="6627" y="2321"/>
                  </a:cubicBezTo>
                  <a:cubicBezTo>
                    <a:pt x="6657" y="2199"/>
                    <a:pt x="6687" y="2077"/>
                    <a:pt x="6687" y="1986"/>
                  </a:cubicBezTo>
                  <a:lnTo>
                    <a:pt x="6900" y="1986"/>
                  </a:lnTo>
                  <a:cubicBezTo>
                    <a:pt x="6991" y="1986"/>
                    <a:pt x="7083" y="1986"/>
                    <a:pt x="7174" y="1956"/>
                  </a:cubicBezTo>
                  <a:cubicBezTo>
                    <a:pt x="7174" y="2321"/>
                    <a:pt x="7295" y="2655"/>
                    <a:pt x="7508" y="2959"/>
                  </a:cubicBezTo>
                  <a:cubicBezTo>
                    <a:pt x="7721" y="3232"/>
                    <a:pt x="8025" y="3476"/>
                    <a:pt x="8359" y="3597"/>
                  </a:cubicBezTo>
                  <a:cubicBezTo>
                    <a:pt x="8562" y="3668"/>
                    <a:pt x="8768" y="3702"/>
                    <a:pt x="8970" y="3702"/>
                  </a:cubicBezTo>
                  <a:cubicBezTo>
                    <a:pt x="9376" y="3702"/>
                    <a:pt x="9768" y="3567"/>
                    <a:pt x="10092" y="3324"/>
                  </a:cubicBezTo>
                  <a:cubicBezTo>
                    <a:pt x="10426" y="3050"/>
                    <a:pt x="10669" y="2716"/>
                    <a:pt x="10760" y="2321"/>
                  </a:cubicBezTo>
                  <a:cubicBezTo>
                    <a:pt x="10791" y="2199"/>
                    <a:pt x="10791" y="2077"/>
                    <a:pt x="10791" y="1986"/>
                  </a:cubicBezTo>
                  <a:cubicBezTo>
                    <a:pt x="10791" y="1956"/>
                    <a:pt x="10791" y="1895"/>
                    <a:pt x="10791" y="1865"/>
                  </a:cubicBezTo>
                  <a:cubicBezTo>
                    <a:pt x="10760" y="1865"/>
                    <a:pt x="10791" y="2017"/>
                    <a:pt x="10700" y="2290"/>
                  </a:cubicBezTo>
                  <a:cubicBezTo>
                    <a:pt x="10608" y="2685"/>
                    <a:pt x="10365" y="3020"/>
                    <a:pt x="10061" y="3232"/>
                  </a:cubicBezTo>
                  <a:cubicBezTo>
                    <a:pt x="9849" y="3415"/>
                    <a:pt x="9605" y="3506"/>
                    <a:pt x="9332" y="3567"/>
                  </a:cubicBezTo>
                  <a:cubicBezTo>
                    <a:pt x="9231" y="3587"/>
                    <a:pt x="9129" y="3597"/>
                    <a:pt x="9028" y="3597"/>
                  </a:cubicBezTo>
                  <a:cubicBezTo>
                    <a:pt x="8825" y="3597"/>
                    <a:pt x="8623" y="3557"/>
                    <a:pt x="8420" y="3476"/>
                  </a:cubicBezTo>
                  <a:cubicBezTo>
                    <a:pt x="7356" y="3080"/>
                    <a:pt x="6961" y="1773"/>
                    <a:pt x="7630" y="862"/>
                  </a:cubicBezTo>
                  <a:cubicBezTo>
                    <a:pt x="7812" y="558"/>
                    <a:pt x="8086" y="375"/>
                    <a:pt x="8420" y="254"/>
                  </a:cubicBezTo>
                  <a:cubicBezTo>
                    <a:pt x="8615" y="178"/>
                    <a:pt x="8818" y="141"/>
                    <a:pt x="9020" y="141"/>
                  </a:cubicBezTo>
                  <a:cubicBezTo>
                    <a:pt x="9385" y="141"/>
                    <a:pt x="9748" y="262"/>
                    <a:pt x="10061" y="497"/>
                  </a:cubicBezTo>
                  <a:cubicBezTo>
                    <a:pt x="10365" y="710"/>
                    <a:pt x="10608" y="1044"/>
                    <a:pt x="10700" y="1439"/>
                  </a:cubicBezTo>
                  <a:cubicBezTo>
                    <a:pt x="10791" y="1713"/>
                    <a:pt x="10791" y="1865"/>
                    <a:pt x="10791" y="1865"/>
                  </a:cubicBezTo>
                  <a:cubicBezTo>
                    <a:pt x="10791" y="1834"/>
                    <a:pt x="10791" y="1773"/>
                    <a:pt x="10791" y="1743"/>
                  </a:cubicBezTo>
                  <a:cubicBezTo>
                    <a:pt x="10791" y="1652"/>
                    <a:pt x="10791" y="1530"/>
                    <a:pt x="10760" y="1439"/>
                  </a:cubicBezTo>
                  <a:cubicBezTo>
                    <a:pt x="10669" y="1014"/>
                    <a:pt x="10426" y="679"/>
                    <a:pt x="10092" y="406"/>
                  </a:cubicBezTo>
                  <a:cubicBezTo>
                    <a:pt x="9879" y="223"/>
                    <a:pt x="9636" y="102"/>
                    <a:pt x="9332" y="71"/>
                  </a:cubicBezTo>
                  <a:cubicBezTo>
                    <a:pt x="9206" y="46"/>
                    <a:pt x="9075" y="31"/>
                    <a:pt x="8943" y="31"/>
                  </a:cubicBezTo>
                  <a:cubicBezTo>
                    <a:pt x="8756" y="31"/>
                    <a:pt x="8568" y="61"/>
                    <a:pt x="8390" y="132"/>
                  </a:cubicBezTo>
                  <a:cubicBezTo>
                    <a:pt x="8025" y="254"/>
                    <a:pt x="7751" y="466"/>
                    <a:pt x="7508" y="770"/>
                  </a:cubicBezTo>
                  <a:cubicBezTo>
                    <a:pt x="7295" y="1105"/>
                    <a:pt x="7174" y="1469"/>
                    <a:pt x="7174" y="1865"/>
                  </a:cubicBezTo>
                  <a:cubicBezTo>
                    <a:pt x="7174" y="1865"/>
                    <a:pt x="7174" y="1865"/>
                    <a:pt x="7174" y="1895"/>
                  </a:cubicBezTo>
                  <a:cubicBezTo>
                    <a:pt x="7083" y="1865"/>
                    <a:pt x="6991" y="1865"/>
                    <a:pt x="6900" y="1865"/>
                  </a:cubicBezTo>
                  <a:lnTo>
                    <a:pt x="6687" y="1865"/>
                  </a:lnTo>
                  <a:cubicBezTo>
                    <a:pt x="6627" y="1865"/>
                    <a:pt x="6566" y="1895"/>
                    <a:pt x="6566" y="1895"/>
                  </a:cubicBezTo>
                  <a:cubicBezTo>
                    <a:pt x="6566" y="1925"/>
                    <a:pt x="6596" y="1956"/>
                    <a:pt x="6657" y="1956"/>
                  </a:cubicBezTo>
                  <a:cubicBezTo>
                    <a:pt x="6657" y="2047"/>
                    <a:pt x="6627" y="2169"/>
                    <a:pt x="6596" y="2290"/>
                  </a:cubicBezTo>
                  <a:cubicBezTo>
                    <a:pt x="6505" y="2655"/>
                    <a:pt x="6262" y="2989"/>
                    <a:pt x="5958" y="3232"/>
                  </a:cubicBezTo>
                  <a:cubicBezTo>
                    <a:pt x="5745" y="3384"/>
                    <a:pt x="5472" y="3506"/>
                    <a:pt x="5228" y="3536"/>
                  </a:cubicBezTo>
                  <a:cubicBezTo>
                    <a:pt x="5121" y="3558"/>
                    <a:pt x="5009" y="3568"/>
                    <a:pt x="4898" y="3568"/>
                  </a:cubicBezTo>
                  <a:cubicBezTo>
                    <a:pt x="4695" y="3568"/>
                    <a:pt x="4493" y="3534"/>
                    <a:pt x="4317" y="3476"/>
                  </a:cubicBezTo>
                  <a:cubicBezTo>
                    <a:pt x="3253" y="3080"/>
                    <a:pt x="2827" y="1743"/>
                    <a:pt x="3526" y="831"/>
                  </a:cubicBezTo>
                  <a:cubicBezTo>
                    <a:pt x="3851" y="362"/>
                    <a:pt x="4369" y="118"/>
                    <a:pt x="4902" y="118"/>
                  </a:cubicBezTo>
                  <a:cubicBezTo>
                    <a:pt x="5266" y="118"/>
                    <a:pt x="5637" y="232"/>
                    <a:pt x="5958" y="466"/>
                  </a:cubicBezTo>
                  <a:cubicBezTo>
                    <a:pt x="6262" y="679"/>
                    <a:pt x="6505" y="1014"/>
                    <a:pt x="6596" y="1409"/>
                  </a:cubicBezTo>
                  <a:cubicBezTo>
                    <a:pt x="6687" y="1682"/>
                    <a:pt x="6687" y="1834"/>
                    <a:pt x="6687" y="1834"/>
                  </a:cubicBezTo>
                  <a:cubicBezTo>
                    <a:pt x="6687" y="1804"/>
                    <a:pt x="6687" y="1743"/>
                    <a:pt x="6687" y="1713"/>
                  </a:cubicBezTo>
                  <a:cubicBezTo>
                    <a:pt x="6687" y="1621"/>
                    <a:pt x="6657" y="1500"/>
                    <a:pt x="6627" y="1409"/>
                  </a:cubicBezTo>
                  <a:cubicBezTo>
                    <a:pt x="6566" y="983"/>
                    <a:pt x="6323" y="649"/>
                    <a:pt x="5988" y="375"/>
                  </a:cubicBezTo>
                  <a:cubicBezTo>
                    <a:pt x="5776" y="193"/>
                    <a:pt x="5532" y="71"/>
                    <a:pt x="5228" y="41"/>
                  </a:cubicBezTo>
                  <a:cubicBezTo>
                    <a:pt x="5103" y="16"/>
                    <a:pt x="4971" y="1"/>
                    <a:pt x="4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1461550" y="2544325"/>
              <a:ext cx="156550" cy="136875"/>
            </a:xfrm>
            <a:custGeom>
              <a:avLst/>
              <a:gdLst/>
              <a:ahLst/>
              <a:cxnLst/>
              <a:rect l="l" t="t" r="r" b="b"/>
              <a:pathLst>
                <a:path w="6262" h="5475" extrusionOk="0">
                  <a:moveTo>
                    <a:pt x="4500" y="0"/>
                  </a:moveTo>
                  <a:cubicBezTo>
                    <a:pt x="4469" y="0"/>
                    <a:pt x="4438" y="1"/>
                    <a:pt x="4407" y="4"/>
                  </a:cubicBezTo>
                  <a:lnTo>
                    <a:pt x="5028" y="476"/>
                  </a:lnTo>
                  <a:lnTo>
                    <a:pt x="5028" y="476"/>
                  </a:lnTo>
                  <a:cubicBezTo>
                    <a:pt x="4814" y="317"/>
                    <a:pt x="4560" y="248"/>
                    <a:pt x="4296" y="248"/>
                  </a:cubicBezTo>
                  <a:cubicBezTo>
                    <a:pt x="3885" y="248"/>
                    <a:pt x="3448" y="416"/>
                    <a:pt x="3100" y="672"/>
                  </a:cubicBezTo>
                  <a:cubicBezTo>
                    <a:pt x="2584" y="1128"/>
                    <a:pt x="2128" y="1675"/>
                    <a:pt x="1733" y="2253"/>
                  </a:cubicBezTo>
                  <a:cubicBezTo>
                    <a:pt x="1277" y="2800"/>
                    <a:pt x="699" y="3317"/>
                    <a:pt x="0" y="3347"/>
                  </a:cubicBezTo>
                  <a:cubicBezTo>
                    <a:pt x="234" y="4187"/>
                    <a:pt x="983" y="4675"/>
                    <a:pt x="1747" y="4675"/>
                  </a:cubicBezTo>
                  <a:cubicBezTo>
                    <a:pt x="2085" y="4675"/>
                    <a:pt x="2426" y="4579"/>
                    <a:pt x="2727" y="4376"/>
                  </a:cubicBezTo>
                  <a:lnTo>
                    <a:pt x="2727" y="4376"/>
                  </a:lnTo>
                  <a:cubicBezTo>
                    <a:pt x="2626" y="4470"/>
                    <a:pt x="2533" y="4577"/>
                    <a:pt x="2462" y="4684"/>
                  </a:cubicBezTo>
                  <a:cubicBezTo>
                    <a:pt x="2341" y="4897"/>
                    <a:pt x="2371" y="5171"/>
                    <a:pt x="2523" y="5353"/>
                  </a:cubicBezTo>
                  <a:cubicBezTo>
                    <a:pt x="2624" y="5434"/>
                    <a:pt x="2753" y="5475"/>
                    <a:pt x="2881" y="5475"/>
                  </a:cubicBezTo>
                  <a:cubicBezTo>
                    <a:pt x="2945" y="5475"/>
                    <a:pt x="3009" y="5465"/>
                    <a:pt x="3070" y="5444"/>
                  </a:cubicBezTo>
                  <a:cubicBezTo>
                    <a:pt x="4955" y="5232"/>
                    <a:pt x="6262" y="3529"/>
                    <a:pt x="6018" y="1675"/>
                  </a:cubicBezTo>
                  <a:cubicBezTo>
                    <a:pt x="5988" y="1250"/>
                    <a:pt x="5806" y="824"/>
                    <a:pt x="5532" y="490"/>
                  </a:cubicBezTo>
                  <a:cubicBezTo>
                    <a:pt x="5278" y="180"/>
                    <a:pt x="4894" y="0"/>
                    <a:pt x="4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1571725" y="2549600"/>
              <a:ext cx="42575" cy="51050"/>
            </a:xfrm>
            <a:custGeom>
              <a:avLst/>
              <a:gdLst/>
              <a:ahLst/>
              <a:cxnLst/>
              <a:rect l="l" t="t" r="r" b="b"/>
              <a:pathLst>
                <a:path w="1703" h="2042" extrusionOk="0">
                  <a:moveTo>
                    <a:pt x="147" y="1"/>
                  </a:moveTo>
                  <a:cubicBezTo>
                    <a:pt x="51" y="1"/>
                    <a:pt x="0" y="18"/>
                    <a:pt x="0" y="36"/>
                  </a:cubicBezTo>
                  <a:cubicBezTo>
                    <a:pt x="0" y="66"/>
                    <a:pt x="152" y="96"/>
                    <a:pt x="396" y="188"/>
                  </a:cubicBezTo>
                  <a:cubicBezTo>
                    <a:pt x="700" y="279"/>
                    <a:pt x="973" y="461"/>
                    <a:pt x="1186" y="735"/>
                  </a:cubicBezTo>
                  <a:cubicBezTo>
                    <a:pt x="1399" y="978"/>
                    <a:pt x="1520" y="1282"/>
                    <a:pt x="1581" y="1616"/>
                  </a:cubicBezTo>
                  <a:cubicBezTo>
                    <a:pt x="1611" y="1890"/>
                    <a:pt x="1581" y="2042"/>
                    <a:pt x="1611" y="2042"/>
                  </a:cubicBezTo>
                  <a:cubicBezTo>
                    <a:pt x="1642" y="2042"/>
                    <a:pt x="1703" y="1890"/>
                    <a:pt x="1703" y="1616"/>
                  </a:cubicBezTo>
                  <a:cubicBezTo>
                    <a:pt x="1703" y="1252"/>
                    <a:pt x="1581" y="887"/>
                    <a:pt x="1338" y="613"/>
                  </a:cubicBezTo>
                  <a:cubicBezTo>
                    <a:pt x="1095" y="309"/>
                    <a:pt x="791" y="127"/>
                    <a:pt x="426" y="36"/>
                  </a:cubicBezTo>
                  <a:cubicBezTo>
                    <a:pt x="310" y="10"/>
                    <a:pt x="216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1873400" y="2553525"/>
              <a:ext cx="77525" cy="43575"/>
            </a:xfrm>
            <a:custGeom>
              <a:avLst/>
              <a:gdLst/>
              <a:ahLst/>
              <a:cxnLst/>
              <a:rect l="l" t="t" r="r" b="b"/>
              <a:pathLst>
                <a:path w="3101" h="1743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243"/>
                    <a:pt x="153" y="456"/>
                    <a:pt x="335" y="639"/>
                  </a:cubicBezTo>
                  <a:cubicBezTo>
                    <a:pt x="517" y="851"/>
                    <a:pt x="700" y="1064"/>
                    <a:pt x="912" y="1216"/>
                  </a:cubicBezTo>
                  <a:cubicBezTo>
                    <a:pt x="1156" y="1429"/>
                    <a:pt x="1460" y="1611"/>
                    <a:pt x="1794" y="1702"/>
                  </a:cubicBezTo>
                  <a:cubicBezTo>
                    <a:pt x="1891" y="1729"/>
                    <a:pt x="1994" y="1743"/>
                    <a:pt x="2097" y="1743"/>
                  </a:cubicBezTo>
                  <a:cubicBezTo>
                    <a:pt x="2348" y="1743"/>
                    <a:pt x="2603" y="1662"/>
                    <a:pt x="2797" y="1490"/>
                  </a:cubicBezTo>
                  <a:cubicBezTo>
                    <a:pt x="3010" y="1307"/>
                    <a:pt x="3101" y="973"/>
                    <a:pt x="3010" y="699"/>
                  </a:cubicBezTo>
                  <a:cubicBezTo>
                    <a:pt x="2919" y="517"/>
                    <a:pt x="2736" y="365"/>
                    <a:pt x="2554" y="335"/>
                  </a:cubicBezTo>
                  <a:cubicBezTo>
                    <a:pt x="2402" y="335"/>
                    <a:pt x="2341" y="395"/>
                    <a:pt x="2341" y="395"/>
                  </a:cubicBezTo>
                  <a:cubicBezTo>
                    <a:pt x="2341" y="395"/>
                    <a:pt x="2432" y="395"/>
                    <a:pt x="2523" y="426"/>
                  </a:cubicBezTo>
                  <a:cubicBezTo>
                    <a:pt x="2675" y="487"/>
                    <a:pt x="2827" y="578"/>
                    <a:pt x="2858" y="730"/>
                  </a:cubicBezTo>
                  <a:cubicBezTo>
                    <a:pt x="2919" y="973"/>
                    <a:pt x="2858" y="1216"/>
                    <a:pt x="2675" y="1368"/>
                  </a:cubicBezTo>
                  <a:cubicBezTo>
                    <a:pt x="2506" y="1495"/>
                    <a:pt x="2307" y="1549"/>
                    <a:pt x="2109" y="1549"/>
                  </a:cubicBezTo>
                  <a:cubicBezTo>
                    <a:pt x="2023" y="1549"/>
                    <a:pt x="1938" y="1538"/>
                    <a:pt x="1855" y="1520"/>
                  </a:cubicBezTo>
                  <a:cubicBezTo>
                    <a:pt x="1551" y="1398"/>
                    <a:pt x="1277" y="1277"/>
                    <a:pt x="1034" y="1064"/>
                  </a:cubicBezTo>
                  <a:cubicBezTo>
                    <a:pt x="821" y="912"/>
                    <a:pt x="608" y="760"/>
                    <a:pt x="456" y="547"/>
                  </a:cubicBezTo>
                  <a:cubicBezTo>
                    <a:pt x="153" y="2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1457750" y="2565675"/>
              <a:ext cx="102600" cy="44375"/>
            </a:xfrm>
            <a:custGeom>
              <a:avLst/>
              <a:gdLst/>
              <a:ahLst/>
              <a:cxnLst/>
              <a:rect l="l" t="t" r="r" b="b"/>
              <a:pathLst>
                <a:path w="4104" h="1775" extrusionOk="0">
                  <a:moveTo>
                    <a:pt x="4104" y="1"/>
                  </a:moveTo>
                  <a:cubicBezTo>
                    <a:pt x="3891" y="1"/>
                    <a:pt x="3648" y="61"/>
                    <a:pt x="3435" y="183"/>
                  </a:cubicBezTo>
                  <a:cubicBezTo>
                    <a:pt x="2979" y="426"/>
                    <a:pt x="2523" y="730"/>
                    <a:pt x="2097" y="1095"/>
                  </a:cubicBezTo>
                  <a:cubicBezTo>
                    <a:pt x="1672" y="1429"/>
                    <a:pt x="1186" y="1612"/>
                    <a:pt x="638" y="1642"/>
                  </a:cubicBezTo>
                  <a:cubicBezTo>
                    <a:pt x="426" y="1612"/>
                    <a:pt x="213" y="1581"/>
                    <a:pt x="0" y="1520"/>
                  </a:cubicBezTo>
                  <a:lnTo>
                    <a:pt x="0" y="1520"/>
                  </a:lnTo>
                  <a:cubicBezTo>
                    <a:pt x="159" y="1680"/>
                    <a:pt x="342" y="1769"/>
                    <a:pt x="547" y="1769"/>
                  </a:cubicBezTo>
                  <a:cubicBezTo>
                    <a:pt x="577" y="1769"/>
                    <a:pt x="608" y="1767"/>
                    <a:pt x="638" y="1764"/>
                  </a:cubicBezTo>
                  <a:cubicBezTo>
                    <a:pt x="699" y="1771"/>
                    <a:pt x="762" y="1775"/>
                    <a:pt x="826" y="1775"/>
                  </a:cubicBezTo>
                  <a:cubicBezTo>
                    <a:pt x="1016" y="1775"/>
                    <a:pt x="1216" y="1741"/>
                    <a:pt x="1398" y="1672"/>
                  </a:cubicBezTo>
                  <a:cubicBezTo>
                    <a:pt x="1702" y="1581"/>
                    <a:pt x="1976" y="1429"/>
                    <a:pt x="2219" y="1247"/>
                  </a:cubicBezTo>
                  <a:cubicBezTo>
                    <a:pt x="2736" y="882"/>
                    <a:pt x="3161" y="517"/>
                    <a:pt x="3526" y="305"/>
                  </a:cubicBezTo>
                  <a:cubicBezTo>
                    <a:pt x="3860" y="92"/>
                    <a:pt x="4104" y="31"/>
                    <a:pt x="41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1608200" y="2361275"/>
              <a:ext cx="148200" cy="88175"/>
            </a:xfrm>
            <a:custGeom>
              <a:avLst/>
              <a:gdLst/>
              <a:ahLst/>
              <a:cxnLst/>
              <a:rect l="l" t="t" r="r" b="b"/>
              <a:pathLst>
                <a:path w="5928" h="3527" extrusionOk="0">
                  <a:moveTo>
                    <a:pt x="5928" y="0"/>
                  </a:moveTo>
                  <a:cubicBezTo>
                    <a:pt x="5897" y="0"/>
                    <a:pt x="5776" y="395"/>
                    <a:pt x="5411" y="942"/>
                  </a:cubicBezTo>
                  <a:cubicBezTo>
                    <a:pt x="4469" y="2432"/>
                    <a:pt x="2827" y="3344"/>
                    <a:pt x="1095" y="3374"/>
                  </a:cubicBezTo>
                  <a:cubicBezTo>
                    <a:pt x="997" y="3379"/>
                    <a:pt x="904" y="3380"/>
                    <a:pt x="817" y="3380"/>
                  </a:cubicBezTo>
                  <a:cubicBezTo>
                    <a:pt x="397" y="3380"/>
                    <a:pt x="113" y="3337"/>
                    <a:pt x="27" y="3337"/>
                  </a:cubicBezTo>
                  <a:cubicBezTo>
                    <a:pt x="10" y="3337"/>
                    <a:pt x="0" y="3339"/>
                    <a:pt x="0" y="3344"/>
                  </a:cubicBezTo>
                  <a:cubicBezTo>
                    <a:pt x="0" y="3344"/>
                    <a:pt x="122" y="3404"/>
                    <a:pt x="304" y="3435"/>
                  </a:cubicBezTo>
                  <a:cubicBezTo>
                    <a:pt x="548" y="3496"/>
                    <a:pt x="821" y="3526"/>
                    <a:pt x="1095" y="3526"/>
                  </a:cubicBezTo>
                  <a:cubicBezTo>
                    <a:pt x="1122" y="3527"/>
                    <a:pt x="1150" y="3527"/>
                    <a:pt x="1178" y="3527"/>
                  </a:cubicBezTo>
                  <a:cubicBezTo>
                    <a:pt x="2969" y="3527"/>
                    <a:pt x="4605" y="2560"/>
                    <a:pt x="5532" y="1034"/>
                  </a:cubicBezTo>
                  <a:cubicBezTo>
                    <a:pt x="5654" y="790"/>
                    <a:pt x="5776" y="547"/>
                    <a:pt x="5867" y="304"/>
                  </a:cubicBezTo>
                  <a:cubicBezTo>
                    <a:pt x="5897" y="213"/>
                    <a:pt x="5928" y="91"/>
                    <a:pt x="59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1354400" y="2862025"/>
              <a:ext cx="618575" cy="83050"/>
            </a:xfrm>
            <a:custGeom>
              <a:avLst/>
              <a:gdLst/>
              <a:ahLst/>
              <a:cxnLst/>
              <a:rect l="l" t="t" r="r" b="b"/>
              <a:pathLst>
                <a:path w="24743" h="3322" extrusionOk="0">
                  <a:moveTo>
                    <a:pt x="24438" y="1"/>
                  </a:moveTo>
                  <a:cubicBezTo>
                    <a:pt x="24165" y="1"/>
                    <a:pt x="23891" y="92"/>
                    <a:pt x="23648" y="214"/>
                  </a:cubicBezTo>
                  <a:cubicBezTo>
                    <a:pt x="23253" y="457"/>
                    <a:pt x="22949" y="761"/>
                    <a:pt x="22675" y="1095"/>
                  </a:cubicBezTo>
                  <a:cubicBezTo>
                    <a:pt x="22341" y="1551"/>
                    <a:pt x="21916" y="1946"/>
                    <a:pt x="21460" y="2281"/>
                  </a:cubicBezTo>
                  <a:cubicBezTo>
                    <a:pt x="20882" y="2645"/>
                    <a:pt x="20213" y="2858"/>
                    <a:pt x="19545" y="2888"/>
                  </a:cubicBezTo>
                  <a:cubicBezTo>
                    <a:pt x="19455" y="2895"/>
                    <a:pt x="19366" y="2899"/>
                    <a:pt x="19276" y="2899"/>
                  </a:cubicBezTo>
                  <a:cubicBezTo>
                    <a:pt x="18577" y="2899"/>
                    <a:pt x="17888" y="2692"/>
                    <a:pt x="17295" y="2341"/>
                  </a:cubicBezTo>
                  <a:cubicBezTo>
                    <a:pt x="16596" y="1946"/>
                    <a:pt x="15988" y="1247"/>
                    <a:pt x="15107" y="852"/>
                  </a:cubicBezTo>
                  <a:cubicBezTo>
                    <a:pt x="14792" y="726"/>
                    <a:pt x="14463" y="658"/>
                    <a:pt x="14139" y="658"/>
                  </a:cubicBezTo>
                  <a:cubicBezTo>
                    <a:pt x="13994" y="658"/>
                    <a:pt x="13850" y="672"/>
                    <a:pt x="13709" y="700"/>
                  </a:cubicBezTo>
                  <a:cubicBezTo>
                    <a:pt x="13222" y="761"/>
                    <a:pt x="12736" y="913"/>
                    <a:pt x="12311" y="1156"/>
                  </a:cubicBezTo>
                  <a:cubicBezTo>
                    <a:pt x="11399" y="1612"/>
                    <a:pt x="10700" y="2220"/>
                    <a:pt x="9879" y="2645"/>
                  </a:cubicBezTo>
                  <a:cubicBezTo>
                    <a:pt x="9311" y="2963"/>
                    <a:pt x="8693" y="3128"/>
                    <a:pt x="8049" y="3128"/>
                  </a:cubicBezTo>
                  <a:cubicBezTo>
                    <a:pt x="7831" y="3128"/>
                    <a:pt x="7610" y="3109"/>
                    <a:pt x="7386" y="3071"/>
                  </a:cubicBezTo>
                  <a:cubicBezTo>
                    <a:pt x="6627" y="2949"/>
                    <a:pt x="5897" y="2585"/>
                    <a:pt x="5350" y="2007"/>
                  </a:cubicBezTo>
                  <a:cubicBezTo>
                    <a:pt x="4833" y="1521"/>
                    <a:pt x="4377" y="943"/>
                    <a:pt x="3800" y="639"/>
                  </a:cubicBezTo>
                  <a:cubicBezTo>
                    <a:pt x="3335" y="393"/>
                    <a:pt x="2820" y="270"/>
                    <a:pt x="2279" y="270"/>
                  </a:cubicBezTo>
                  <a:cubicBezTo>
                    <a:pt x="2219" y="270"/>
                    <a:pt x="2158" y="271"/>
                    <a:pt x="2098" y="274"/>
                  </a:cubicBezTo>
                  <a:cubicBezTo>
                    <a:pt x="1672" y="305"/>
                    <a:pt x="1247" y="426"/>
                    <a:pt x="851" y="639"/>
                  </a:cubicBezTo>
                  <a:cubicBezTo>
                    <a:pt x="608" y="761"/>
                    <a:pt x="365" y="913"/>
                    <a:pt x="183" y="1095"/>
                  </a:cubicBezTo>
                  <a:cubicBezTo>
                    <a:pt x="122" y="1186"/>
                    <a:pt x="61" y="1247"/>
                    <a:pt x="0" y="1338"/>
                  </a:cubicBezTo>
                  <a:cubicBezTo>
                    <a:pt x="61" y="1277"/>
                    <a:pt x="152" y="1217"/>
                    <a:pt x="213" y="1126"/>
                  </a:cubicBezTo>
                  <a:cubicBezTo>
                    <a:pt x="426" y="974"/>
                    <a:pt x="639" y="822"/>
                    <a:pt x="882" y="700"/>
                  </a:cubicBezTo>
                  <a:cubicBezTo>
                    <a:pt x="1277" y="518"/>
                    <a:pt x="1672" y="426"/>
                    <a:pt x="2098" y="396"/>
                  </a:cubicBezTo>
                  <a:cubicBezTo>
                    <a:pt x="2155" y="393"/>
                    <a:pt x="2213" y="391"/>
                    <a:pt x="2270" y="391"/>
                  </a:cubicBezTo>
                  <a:cubicBezTo>
                    <a:pt x="2784" y="391"/>
                    <a:pt x="3274" y="515"/>
                    <a:pt x="3739" y="761"/>
                  </a:cubicBezTo>
                  <a:cubicBezTo>
                    <a:pt x="4286" y="1065"/>
                    <a:pt x="4712" y="1612"/>
                    <a:pt x="5259" y="2159"/>
                  </a:cubicBezTo>
                  <a:cubicBezTo>
                    <a:pt x="5806" y="2736"/>
                    <a:pt x="6566" y="3132"/>
                    <a:pt x="7356" y="3253"/>
                  </a:cubicBezTo>
                  <a:cubicBezTo>
                    <a:pt x="7584" y="3299"/>
                    <a:pt x="7812" y="3322"/>
                    <a:pt x="8036" y="3322"/>
                  </a:cubicBezTo>
                  <a:cubicBezTo>
                    <a:pt x="8260" y="3322"/>
                    <a:pt x="8481" y="3299"/>
                    <a:pt x="8693" y="3253"/>
                  </a:cubicBezTo>
                  <a:cubicBezTo>
                    <a:pt x="9149" y="3192"/>
                    <a:pt x="9575" y="3040"/>
                    <a:pt x="9970" y="2797"/>
                  </a:cubicBezTo>
                  <a:cubicBezTo>
                    <a:pt x="10821" y="2372"/>
                    <a:pt x="11551" y="1794"/>
                    <a:pt x="12402" y="1338"/>
                  </a:cubicBezTo>
                  <a:cubicBezTo>
                    <a:pt x="12962" y="1058"/>
                    <a:pt x="13575" y="883"/>
                    <a:pt x="14163" y="883"/>
                  </a:cubicBezTo>
                  <a:cubicBezTo>
                    <a:pt x="14468" y="883"/>
                    <a:pt x="14766" y="930"/>
                    <a:pt x="15046" y="1034"/>
                  </a:cubicBezTo>
                  <a:cubicBezTo>
                    <a:pt x="15867" y="1369"/>
                    <a:pt x="16475" y="2068"/>
                    <a:pt x="17235" y="2524"/>
                  </a:cubicBezTo>
                  <a:cubicBezTo>
                    <a:pt x="17884" y="2891"/>
                    <a:pt x="18638" y="3074"/>
                    <a:pt x="19399" y="3074"/>
                  </a:cubicBezTo>
                  <a:cubicBezTo>
                    <a:pt x="19458" y="3074"/>
                    <a:pt x="19517" y="3073"/>
                    <a:pt x="19575" y="3071"/>
                  </a:cubicBezTo>
                  <a:cubicBezTo>
                    <a:pt x="20274" y="3010"/>
                    <a:pt x="20943" y="2797"/>
                    <a:pt x="21551" y="2402"/>
                  </a:cubicBezTo>
                  <a:cubicBezTo>
                    <a:pt x="22037" y="2068"/>
                    <a:pt x="22432" y="1673"/>
                    <a:pt x="22767" y="1186"/>
                  </a:cubicBezTo>
                  <a:cubicBezTo>
                    <a:pt x="23040" y="852"/>
                    <a:pt x="23344" y="548"/>
                    <a:pt x="23709" y="305"/>
                  </a:cubicBezTo>
                  <a:cubicBezTo>
                    <a:pt x="23922" y="153"/>
                    <a:pt x="24195" y="62"/>
                    <a:pt x="24469" y="62"/>
                  </a:cubicBezTo>
                  <a:lnTo>
                    <a:pt x="24742" y="62"/>
                  </a:lnTo>
                  <a:cubicBezTo>
                    <a:pt x="24651" y="31"/>
                    <a:pt x="24530" y="1"/>
                    <a:pt x="24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1458500" y="2760750"/>
              <a:ext cx="449875" cy="89200"/>
            </a:xfrm>
            <a:custGeom>
              <a:avLst/>
              <a:gdLst/>
              <a:ahLst/>
              <a:cxnLst/>
              <a:rect l="l" t="t" r="r" b="b"/>
              <a:pathLst>
                <a:path w="17995" h="3568" extrusionOk="0">
                  <a:moveTo>
                    <a:pt x="2008" y="1"/>
                  </a:moveTo>
                  <a:cubicBezTo>
                    <a:pt x="1563" y="1"/>
                    <a:pt x="1119" y="69"/>
                    <a:pt x="700" y="222"/>
                  </a:cubicBezTo>
                  <a:cubicBezTo>
                    <a:pt x="487" y="283"/>
                    <a:pt x="335" y="344"/>
                    <a:pt x="152" y="465"/>
                  </a:cubicBezTo>
                  <a:cubicBezTo>
                    <a:pt x="92" y="465"/>
                    <a:pt x="31" y="526"/>
                    <a:pt x="1" y="556"/>
                  </a:cubicBezTo>
                  <a:cubicBezTo>
                    <a:pt x="1" y="559"/>
                    <a:pt x="2" y="560"/>
                    <a:pt x="6" y="560"/>
                  </a:cubicBezTo>
                  <a:cubicBezTo>
                    <a:pt x="44" y="560"/>
                    <a:pt x="283" y="422"/>
                    <a:pt x="700" y="283"/>
                  </a:cubicBezTo>
                  <a:cubicBezTo>
                    <a:pt x="1101" y="173"/>
                    <a:pt x="1524" y="119"/>
                    <a:pt x="1949" y="119"/>
                  </a:cubicBezTo>
                  <a:cubicBezTo>
                    <a:pt x="2233" y="119"/>
                    <a:pt x="2517" y="143"/>
                    <a:pt x="2797" y="192"/>
                  </a:cubicBezTo>
                  <a:cubicBezTo>
                    <a:pt x="3253" y="283"/>
                    <a:pt x="3709" y="404"/>
                    <a:pt x="4165" y="587"/>
                  </a:cubicBezTo>
                  <a:cubicBezTo>
                    <a:pt x="4681" y="830"/>
                    <a:pt x="5168" y="1073"/>
                    <a:pt x="5654" y="1347"/>
                  </a:cubicBezTo>
                  <a:cubicBezTo>
                    <a:pt x="6657" y="1955"/>
                    <a:pt x="7721" y="2714"/>
                    <a:pt x="9028" y="3201"/>
                  </a:cubicBezTo>
                  <a:cubicBezTo>
                    <a:pt x="9696" y="3445"/>
                    <a:pt x="10389" y="3567"/>
                    <a:pt x="11086" y="3567"/>
                  </a:cubicBezTo>
                  <a:cubicBezTo>
                    <a:pt x="11690" y="3567"/>
                    <a:pt x="12296" y="3475"/>
                    <a:pt x="12888" y="3292"/>
                  </a:cubicBezTo>
                  <a:cubicBezTo>
                    <a:pt x="13405" y="3110"/>
                    <a:pt x="13922" y="2866"/>
                    <a:pt x="14408" y="2532"/>
                  </a:cubicBezTo>
                  <a:cubicBezTo>
                    <a:pt x="14803" y="2259"/>
                    <a:pt x="15168" y="1924"/>
                    <a:pt x="15533" y="1590"/>
                  </a:cubicBezTo>
                  <a:cubicBezTo>
                    <a:pt x="15837" y="1316"/>
                    <a:pt x="16141" y="1073"/>
                    <a:pt x="16475" y="830"/>
                  </a:cubicBezTo>
                  <a:cubicBezTo>
                    <a:pt x="16718" y="648"/>
                    <a:pt x="16961" y="526"/>
                    <a:pt x="17265" y="404"/>
                  </a:cubicBezTo>
                  <a:cubicBezTo>
                    <a:pt x="17478" y="313"/>
                    <a:pt x="17752" y="222"/>
                    <a:pt x="17995" y="192"/>
                  </a:cubicBezTo>
                  <a:cubicBezTo>
                    <a:pt x="17964" y="176"/>
                    <a:pt x="17926" y="169"/>
                    <a:pt x="17888" y="169"/>
                  </a:cubicBezTo>
                  <a:cubicBezTo>
                    <a:pt x="17850" y="169"/>
                    <a:pt x="17812" y="176"/>
                    <a:pt x="17782" y="192"/>
                  </a:cubicBezTo>
                  <a:cubicBezTo>
                    <a:pt x="17600" y="192"/>
                    <a:pt x="17387" y="252"/>
                    <a:pt x="17204" y="313"/>
                  </a:cubicBezTo>
                  <a:cubicBezTo>
                    <a:pt x="16931" y="435"/>
                    <a:pt x="16657" y="556"/>
                    <a:pt x="16414" y="739"/>
                  </a:cubicBezTo>
                  <a:cubicBezTo>
                    <a:pt x="16049" y="952"/>
                    <a:pt x="15745" y="1225"/>
                    <a:pt x="15442" y="1499"/>
                  </a:cubicBezTo>
                  <a:cubicBezTo>
                    <a:pt x="15077" y="1803"/>
                    <a:pt x="14682" y="2107"/>
                    <a:pt x="14286" y="2411"/>
                  </a:cubicBezTo>
                  <a:cubicBezTo>
                    <a:pt x="13831" y="2714"/>
                    <a:pt x="13344" y="2958"/>
                    <a:pt x="12797" y="3110"/>
                  </a:cubicBezTo>
                  <a:cubicBezTo>
                    <a:pt x="12220" y="3292"/>
                    <a:pt x="11612" y="3383"/>
                    <a:pt x="11004" y="3383"/>
                  </a:cubicBezTo>
                  <a:cubicBezTo>
                    <a:pt x="10365" y="3353"/>
                    <a:pt x="9727" y="3231"/>
                    <a:pt x="9119" y="3018"/>
                  </a:cubicBezTo>
                  <a:cubicBezTo>
                    <a:pt x="7843" y="2562"/>
                    <a:pt x="6779" y="1772"/>
                    <a:pt x="5745" y="1195"/>
                  </a:cubicBezTo>
                  <a:cubicBezTo>
                    <a:pt x="5259" y="891"/>
                    <a:pt x="4742" y="648"/>
                    <a:pt x="4226" y="435"/>
                  </a:cubicBezTo>
                  <a:cubicBezTo>
                    <a:pt x="3770" y="252"/>
                    <a:pt x="3283" y="131"/>
                    <a:pt x="2797" y="70"/>
                  </a:cubicBezTo>
                  <a:cubicBezTo>
                    <a:pt x="2537" y="25"/>
                    <a:pt x="2272" y="1"/>
                    <a:pt x="2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1527650" y="2703750"/>
              <a:ext cx="119325" cy="21525"/>
            </a:xfrm>
            <a:custGeom>
              <a:avLst/>
              <a:gdLst/>
              <a:ahLst/>
              <a:cxnLst/>
              <a:rect l="l" t="t" r="r" b="b"/>
              <a:pathLst>
                <a:path w="4773" h="861" extrusionOk="0">
                  <a:moveTo>
                    <a:pt x="1782" y="0"/>
                  </a:moveTo>
                  <a:cubicBezTo>
                    <a:pt x="1413" y="0"/>
                    <a:pt x="1041" y="34"/>
                    <a:pt x="669" y="101"/>
                  </a:cubicBezTo>
                  <a:cubicBezTo>
                    <a:pt x="456" y="131"/>
                    <a:pt x="213" y="222"/>
                    <a:pt x="1" y="344"/>
                  </a:cubicBezTo>
                  <a:cubicBezTo>
                    <a:pt x="244" y="314"/>
                    <a:pt x="487" y="283"/>
                    <a:pt x="700" y="253"/>
                  </a:cubicBezTo>
                  <a:cubicBezTo>
                    <a:pt x="988" y="222"/>
                    <a:pt x="1277" y="207"/>
                    <a:pt x="1562" y="207"/>
                  </a:cubicBezTo>
                  <a:cubicBezTo>
                    <a:pt x="1847" y="207"/>
                    <a:pt x="2128" y="222"/>
                    <a:pt x="2402" y="253"/>
                  </a:cubicBezTo>
                  <a:cubicBezTo>
                    <a:pt x="2979" y="314"/>
                    <a:pt x="3526" y="435"/>
                    <a:pt x="4074" y="618"/>
                  </a:cubicBezTo>
                  <a:cubicBezTo>
                    <a:pt x="4286" y="739"/>
                    <a:pt x="4529" y="800"/>
                    <a:pt x="4742" y="861"/>
                  </a:cubicBezTo>
                  <a:cubicBezTo>
                    <a:pt x="4773" y="861"/>
                    <a:pt x="4712" y="800"/>
                    <a:pt x="4590" y="739"/>
                  </a:cubicBezTo>
                  <a:cubicBezTo>
                    <a:pt x="4438" y="648"/>
                    <a:pt x="4286" y="557"/>
                    <a:pt x="4134" y="496"/>
                  </a:cubicBezTo>
                  <a:cubicBezTo>
                    <a:pt x="3383" y="162"/>
                    <a:pt x="2589" y="0"/>
                    <a:pt x="1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3"/>
            <p:cNvSpPr/>
            <p:nvPr/>
          </p:nvSpPr>
          <p:spPr>
            <a:xfrm>
              <a:off x="1801200" y="2712325"/>
              <a:ext cx="66900" cy="23600"/>
            </a:xfrm>
            <a:custGeom>
              <a:avLst/>
              <a:gdLst/>
              <a:ahLst/>
              <a:cxnLst/>
              <a:rect l="l" t="t" r="r" b="b"/>
              <a:pathLst>
                <a:path w="2676" h="944" extrusionOk="0">
                  <a:moveTo>
                    <a:pt x="2645" y="1"/>
                  </a:moveTo>
                  <a:lnTo>
                    <a:pt x="2645" y="1"/>
                  </a:lnTo>
                  <a:cubicBezTo>
                    <a:pt x="2250" y="244"/>
                    <a:pt x="1825" y="426"/>
                    <a:pt x="1369" y="609"/>
                  </a:cubicBezTo>
                  <a:cubicBezTo>
                    <a:pt x="913" y="730"/>
                    <a:pt x="457" y="791"/>
                    <a:pt x="1" y="852"/>
                  </a:cubicBezTo>
                  <a:cubicBezTo>
                    <a:pt x="1" y="882"/>
                    <a:pt x="153" y="943"/>
                    <a:pt x="427" y="943"/>
                  </a:cubicBezTo>
                  <a:cubicBezTo>
                    <a:pt x="761" y="943"/>
                    <a:pt x="1095" y="913"/>
                    <a:pt x="1430" y="791"/>
                  </a:cubicBezTo>
                  <a:cubicBezTo>
                    <a:pt x="1764" y="700"/>
                    <a:pt x="2098" y="518"/>
                    <a:pt x="2372" y="305"/>
                  </a:cubicBezTo>
                  <a:cubicBezTo>
                    <a:pt x="2585" y="153"/>
                    <a:pt x="2676" y="31"/>
                    <a:pt x="2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1547400" y="2980575"/>
              <a:ext cx="462050" cy="52875"/>
            </a:xfrm>
            <a:custGeom>
              <a:avLst/>
              <a:gdLst/>
              <a:ahLst/>
              <a:cxnLst/>
              <a:rect l="l" t="t" r="r" b="b"/>
              <a:pathLst>
                <a:path w="18482" h="2115" extrusionOk="0">
                  <a:moveTo>
                    <a:pt x="18481" y="1"/>
                  </a:moveTo>
                  <a:lnTo>
                    <a:pt x="18481" y="1"/>
                  </a:lnTo>
                  <a:cubicBezTo>
                    <a:pt x="18269" y="122"/>
                    <a:pt x="18056" y="244"/>
                    <a:pt x="17843" y="365"/>
                  </a:cubicBezTo>
                  <a:cubicBezTo>
                    <a:pt x="17424" y="505"/>
                    <a:pt x="16978" y="579"/>
                    <a:pt x="16532" y="579"/>
                  </a:cubicBezTo>
                  <a:cubicBezTo>
                    <a:pt x="16299" y="579"/>
                    <a:pt x="16066" y="559"/>
                    <a:pt x="15837" y="517"/>
                  </a:cubicBezTo>
                  <a:cubicBezTo>
                    <a:pt x="15411" y="457"/>
                    <a:pt x="14955" y="335"/>
                    <a:pt x="14469" y="244"/>
                  </a:cubicBezTo>
                  <a:cubicBezTo>
                    <a:pt x="13922" y="122"/>
                    <a:pt x="13375" y="92"/>
                    <a:pt x="12828" y="92"/>
                  </a:cubicBezTo>
                  <a:cubicBezTo>
                    <a:pt x="11551" y="122"/>
                    <a:pt x="10335" y="365"/>
                    <a:pt x="9120" y="760"/>
                  </a:cubicBezTo>
                  <a:cubicBezTo>
                    <a:pt x="7964" y="1156"/>
                    <a:pt x="6749" y="1490"/>
                    <a:pt x="5533" y="1764"/>
                  </a:cubicBezTo>
                  <a:cubicBezTo>
                    <a:pt x="4965" y="1888"/>
                    <a:pt x="4377" y="1950"/>
                    <a:pt x="3793" y="1950"/>
                  </a:cubicBezTo>
                  <a:cubicBezTo>
                    <a:pt x="3375" y="1950"/>
                    <a:pt x="2959" y="1918"/>
                    <a:pt x="2554" y="1855"/>
                  </a:cubicBezTo>
                  <a:cubicBezTo>
                    <a:pt x="1855" y="1733"/>
                    <a:pt x="1217" y="1520"/>
                    <a:pt x="639" y="1156"/>
                  </a:cubicBezTo>
                  <a:cubicBezTo>
                    <a:pt x="487" y="1064"/>
                    <a:pt x="335" y="973"/>
                    <a:pt x="183" y="852"/>
                  </a:cubicBezTo>
                  <a:cubicBezTo>
                    <a:pt x="122" y="821"/>
                    <a:pt x="62" y="760"/>
                    <a:pt x="31" y="730"/>
                  </a:cubicBezTo>
                  <a:lnTo>
                    <a:pt x="31" y="730"/>
                  </a:lnTo>
                  <a:cubicBezTo>
                    <a:pt x="1" y="760"/>
                    <a:pt x="62" y="791"/>
                    <a:pt x="153" y="882"/>
                  </a:cubicBezTo>
                  <a:cubicBezTo>
                    <a:pt x="305" y="1004"/>
                    <a:pt x="426" y="1125"/>
                    <a:pt x="609" y="1247"/>
                  </a:cubicBezTo>
                  <a:cubicBezTo>
                    <a:pt x="1186" y="1612"/>
                    <a:pt x="1825" y="1855"/>
                    <a:pt x="2493" y="2007"/>
                  </a:cubicBezTo>
                  <a:cubicBezTo>
                    <a:pt x="2967" y="2076"/>
                    <a:pt x="3440" y="2114"/>
                    <a:pt x="3910" y="2114"/>
                  </a:cubicBezTo>
                  <a:cubicBezTo>
                    <a:pt x="4467" y="2114"/>
                    <a:pt x="5020" y="2061"/>
                    <a:pt x="5563" y="1946"/>
                  </a:cubicBezTo>
                  <a:cubicBezTo>
                    <a:pt x="6779" y="1672"/>
                    <a:pt x="7995" y="1338"/>
                    <a:pt x="9180" y="943"/>
                  </a:cubicBezTo>
                  <a:cubicBezTo>
                    <a:pt x="10335" y="548"/>
                    <a:pt x="11582" y="335"/>
                    <a:pt x="12797" y="274"/>
                  </a:cubicBezTo>
                  <a:cubicBezTo>
                    <a:pt x="12891" y="269"/>
                    <a:pt x="12985" y="266"/>
                    <a:pt x="13079" y="266"/>
                  </a:cubicBezTo>
                  <a:cubicBezTo>
                    <a:pt x="13531" y="266"/>
                    <a:pt x="13980" y="325"/>
                    <a:pt x="14408" y="426"/>
                  </a:cubicBezTo>
                  <a:cubicBezTo>
                    <a:pt x="14925" y="487"/>
                    <a:pt x="15381" y="608"/>
                    <a:pt x="15807" y="669"/>
                  </a:cubicBezTo>
                  <a:cubicBezTo>
                    <a:pt x="16011" y="705"/>
                    <a:pt x="16215" y="722"/>
                    <a:pt x="16418" y="722"/>
                  </a:cubicBezTo>
                  <a:cubicBezTo>
                    <a:pt x="16911" y="722"/>
                    <a:pt x="17400" y="620"/>
                    <a:pt x="17873" y="426"/>
                  </a:cubicBezTo>
                  <a:cubicBezTo>
                    <a:pt x="18025" y="365"/>
                    <a:pt x="18208" y="244"/>
                    <a:pt x="18329" y="122"/>
                  </a:cubicBezTo>
                  <a:cubicBezTo>
                    <a:pt x="18390" y="92"/>
                    <a:pt x="18451" y="31"/>
                    <a:pt x="18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1500300" y="2875700"/>
              <a:ext cx="129200" cy="158100"/>
            </a:xfrm>
            <a:custGeom>
              <a:avLst/>
              <a:gdLst/>
              <a:ahLst/>
              <a:cxnLst/>
              <a:rect l="l" t="t" r="r" b="b"/>
              <a:pathLst>
                <a:path w="5168" h="6324" extrusionOk="0">
                  <a:moveTo>
                    <a:pt x="5168" y="1"/>
                  </a:moveTo>
                  <a:lnTo>
                    <a:pt x="5168" y="1"/>
                  </a:lnTo>
                  <a:cubicBezTo>
                    <a:pt x="4864" y="244"/>
                    <a:pt x="4560" y="548"/>
                    <a:pt x="4286" y="852"/>
                  </a:cubicBezTo>
                  <a:cubicBezTo>
                    <a:pt x="3800" y="1369"/>
                    <a:pt x="3101" y="2129"/>
                    <a:pt x="2402" y="3010"/>
                  </a:cubicBezTo>
                  <a:cubicBezTo>
                    <a:pt x="1702" y="3892"/>
                    <a:pt x="1064" y="4712"/>
                    <a:pt x="639" y="5320"/>
                  </a:cubicBezTo>
                  <a:cubicBezTo>
                    <a:pt x="395" y="5624"/>
                    <a:pt x="183" y="5959"/>
                    <a:pt x="0" y="6323"/>
                  </a:cubicBezTo>
                  <a:cubicBezTo>
                    <a:pt x="274" y="6019"/>
                    <a:pt x="517" y="5715"/>
                    <a:pt x="760" y="5411"/>
                  </a:cubicBezTo>
                  <a:cubicBezTo>
                    <a:pt x="1216" y="4834"/>
                    <a:pt x="1824" y="4013"/>
                    <a:pt x="2554" y="3132"/>
                  </a:cubicBezTo>
                  <a:cubicBezTo>
                    <a:pt x="3253" y="2281"/>
                    <a:pt x="3921" y="1490"/>
                    <a:pt x="4408" y="943"/>
                  </a:cubicBezTo>
                  <a:cubicBezTo>
                    <a:pt x="4681" y="639"/>
                    <a:pt x="4924" y="335"/>
                    <a:pt x="5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3"/>
            <p:cNvSpPr/>
            <p:nvPr/>
          </p:nvSpPr>
          <p:spPr>
            <a:xfrm>
              <a:off x="1853650" y="2846825"/>
              <a:ext cx="65375" cy="209775"/>
            </a:xfrm>
            <a:custGeom>
              <a:avLst/>
              <a:gdLst/>
              <a:ahLst/>
              <a:cxnLst/>
              <a:rect l="l" t="t" r="r" b="b"/>
              <a:pathLst>
                <a:path w="2615" h="8391" extrusionOk="0">
                  <a:moveTo>
                    <a:pt x="0" y="1"/>
                  </a:moveTo>
                  <a:cubicBezTo>
                    <a:pt x="0" y="123"/>
                    <a:pt x="0" y="244"/>
                    <a:pt x="0" y="366"/>
                  </a:cubicBezTo>
                  <a:cubicBezTo>
                    <a:pt x="61" y="700"/>
                    <a:pt x="183" y="1034"/>
                    <a:pt x="335" y="1338"/>
                  </a:cubicBezTo>
                  <a:cubicBezTo>
                    <a:pt x="608" y="1794"/>
                    <a:pt x="882" y="2220"/>
                    <a:pt x="1186" y="2615"/>
                  </a:cubicBezTo>
                  <a:cubicBezTo>
                    <a:pt x="1581" y="3101"/>
                    <a:pt x="1885" y="3618"/>
                    <a:pt x="2158" y="4165"/>
                  </a:cubicBezTo>
                  <a:cubicBezTo>
                    <a:pt x="2280" y="4439"/>
                    <a:pt x="2371" y="4743"/>
                    <a:pt x="2402" y="5077"/>
                  </a:cubicBezTo>
                  <a:cubicBezTo>
                    <a:pt x="2402" y="5351"/>
                    <a:pt x="2371" y="5624"/>
                    <a:pt x="2310" y="5928"/>
                  </a:cubicBezTo>
                  <a:cubicBezTo>
                    <a:pt x="2158" y="6384"/>
                    <a:pt x="1946" y="6840"/>
                    <a:pt x="1672" y="7266"/>
                  </a:cubicBezTo>
                  <a:cubicBezTo>
                    <a:pt x="1186" y="7965"/>
                    <a:pt x="821" y="8360"/>
                    <a:pt x="851" y="8390"/>
                  </a:cubicBezTo>
                  <a:cubicBezTo>
                    <a:pt x="973" y="8329"/>
                    <a:pt x="1064" y="8238"/>
                    <a:pt x="1125" y="8147"/>
                  </a:cubicBezTo>
                  <a:cubicBezTo>
                    <a:pt x="1368" y="7873"/>
                    <a:pt x="1581" y="7630"/>
                    <a:pt x="1794" y="7357"/>
                  </a:cubicBezTo>
                  <a:cubicBezTo>
                    <a:pt x="2098" y="6931"/>
                    <a:pt x="2341" y="6475"/>
                    <a:pt x="2493" y="5989"/>
                  </a:cubicBezTo>
                  <a:cubicBezTo>
                    <a:pt x="2584" y="5685"/>
                    <a:pt x="2614" y="5381"/>
                    <a:pt x="2584" y="5077"/>
                  </a:cubicBezTo>
                  <a:cubicBezTo>
                    <a:pt x="2554" y="4743"/>
                    <a:pt x="2493" y="4408"/>
                    <a:pt x="2341" y="4104"/>
                  </a:cubicBezTo>
                  <a:cubicBezTo>
                    <a:pt x="2067" y="3527"/>
                    <a:pt x="1733" y="3010"/>
                    <a:pt x="1338" y="2524"/>
                  </a:cubicBezTo>
                  <a:cubicBezTo>
                    <a:pt x="1034" y="2129"/>
                    <a:pt x="730" y="1734"/>
                    <a:pt x="487" y="1308"/>
                  </a:cubicBezTo>
                  <a:cubicBezTo>
                    <a:pt x="304" y="1004"/>
                    <a:pt x="183" y="700"/>
                    <a:pt x="91" y="366"/>
                  </a:cubicBezTo>
                  <a:cubicBezTo>
                    <a:pt x="91" y="244"/>
                    <a:pt x="61" y="12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1639350" y="2688625"/>
              <a:ext cx="166450" cy="141150"/>
            </a:xfrm>
            <a:custGeom>
              <a:avLst/>
              <a:gdLst/>
              <a:ahLst/>
              <a:cxnLst/>
              <a:rect l="l" t="t" r="r" b="b"/>
              <a:pathLst>
                <a:path w="6658" h="5646" extrusionOk="0">
                  <a:moveTo>
                    <a:pt x="6656" y="1"/>
                  </a:moveTo>
                  <a:cubicBezTo>
                    <a:pt x="6649" y="1"/>
                    <a:pt x="6623" y="80"/>
                    <a:pt x="6597" y="159"/>
                  </a:cubicBezTo>
                  <a:cubicBezTo>
                    <a:pt x="6597" y="250"/>
                    <a:pt x="6566" y="402"/>
                    <a:pt x="6536" y="584"/>
                  </a:cubicBezTo>
                  <a:cubicBezTo>
                    <a:pt x="6475" y="949"/>
                    <a:pt x="6475" y="1466"/>
                    <a:pt x="6445" y="2134"/>
                  </a:cubicBezTo>
                  <a:cubicBezTo>
                    <a:pt x="6445" y="2864"/>
                    <a:pt x="6262" y="3624"/>
                    <a:pt x="5928" y="4292"/>
                  </a:cubicBezTo>
                  <a:cubicBezTo>
                    <a:pt x="5715" y="4688"/>
                    <a:pt x="5411" y="4992"/>
                    <a:pt x="5016" y="5204"/>
                  </a:cubicBezTo>
                  <a:cubicBezTo>
                    <a:pt x="4670" y="5391"/>
                    <a:pt x="4255" y="5484"/>
                    <a:pt x="3851" y="5484"/>
                  </a:cubicBezTo>
                  <a:cubicBezTo>
                    <a:pt x="3793" y="5484"/>
                    <a:pt x="3736" y="5482"/>
                    <a:pt x="3679" y="5478"/>
                  </a:cubicBezTo>
                  <a:cubicBezTo>
                    <a:pt x="2767" y="5356"/>
                    <a:pt x="1916" y="4870"/>
                    <a:pt x="1399" y="4110"/>
                  </a:cubicBezTo>
                  <a:cubicBezTo>
                    <a:pt x="943" y="3502"/>
                    <a:pt x="639" y="2803"/>
                    <a:pt x="457" y="2074"/>
                  </a:cubicBezTo>
                  <a:cubicBezTo>
                    <a:pt x="274" y="1435"/>
                    <a:pt x="183" y="919"/>
                    <a:pt x="122" y="554"/>
                  </a:cubicBezTo>
                  <a:cubicBezTo>
                    <a:pt x="122" y="371"/>
                    <a:pt x="61" y="189"/>
                    <a:pt x="31" y="7"/>
                  </a:cubicBezTo>
                  <a:lnTo>
                    <a:pt x="31" y="7"/>
                  </a:lnTo>
                  <a:cubicBezTo>
                    <a:pt x="1" y="189"/>
                    <a:pt x="31" y="371"/>
                    <a:pt x="61" y="584"/>
                  </a:cubicBezTo>
                  <a:cubicBezTo>
                    <a:pt x="122" y="1071"/>
                    <a:pt x="183" y="1587"/>
                    <a:pt x="305" y="2104"/>
                  </a:cubicBezTo>
                  <a:cubicBezTo>
                    <a:pt x="487" y="2833"/>
                    <a:pt x="791" y="3563"/>
                    <a:pt x="1247" y="4201"/>
                  </a:cubicBezTo>
                  <a:cubicBezTo>
                    <a:pt x="1520" y="4566"/>
                    <a:pt x="1855" y="4900"/>
                    <a:pt x="2250" y="5144"/>
                  </a:cubicBezTo>
                  <a:cubicBezTo>
                    <a:pt x="2676" y="5417"/>
                    <a:pt x="3162" y="5599"/>
                    <a:pt x="3648" y="5630"/>
                  </a:cubicBezTo>
                  <a:cubicBezTo>
                    <a:pt x="3738" y="5640"/>
                    <a:pt x="3827" y="5646"/>
                    <a:pt x="3916" y="5646"/>
                  </a:cubicBezTo>
                  <a:cubicBezTo>
                    <a:pt x="4333" y="5646"/>
                    <a:pt x="4731" y="5532"/>
                    <a:pt x="5107" y="5356"/>
                  </a:cubicBezTo>
                  <a:cubicBezTo>
                    <a:pt x="5533" y="5113"/>
                    <a:pt x="5867" y="4779"/>
                    <a:pt x="6080" y="4353"/>
                  </a:cubicBezTo>
                  <a:cubicBezTo>
                    <a:pt x="6414" y="3654"/>
                    <a:pt x="6597" y="2864"/>
                    <a:pt x="6566" y="2104"/>
                  </a:cubicBezTo>
                  <a:cubicBezTo>
                    <a:pt x="6597" y="1435"/>
                    <a:pt x="6566" y="919"/>
                    <a:pt x="6597" y="554"/>
                  </a:cubicBezTo>
                  <a:cubicBezTo>
                    <a:pt x="6657" y="189"/>
                    <a:pt x="6657" y="7"/>
                    <a:pt x="6657" y="7"/>
                  </a:cubicBezTo>
                  <a:cubicBezTo>
                    <a:pt x="6657" y="3"/>
                    <a:pt x="6657" y="1"/>
                    <a:pt x="6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952400" y="3006350"/>
              <a:ext cx="1268300" cy="658150"/>
            </a:xfrm>
            <a:custGeom>
              <a:avLst/>
              <a:gdLst/>
              <a:ahLst/>
              <a:cxnLst/>
              <a:rect l="l" t="t" r="r" b="b"/>
              <a:pathLst>
                <a:path w="50732" h="26326" extrusionOk="0">
                  <a:moveTo>
                    <a:pt x="3106" y="0"/>
                  </a:moveTo>
                  <a:cubicBezTo>
                    <a:pt x="1882" y="0"/>
                    <a:pt x="881" y="924"/>
                    <a:pt x="822" y="2161"/>
                  </a:cubicBezTo>
                  <a:lnTo>
                    <a:pt x="62" y="17754"/>
                  </a:lnTo>
                  <a:cubicBezTo>
                    <a:pt x="1" y="19031"/>
                    <a:pt x="1004" y="20095"/>
                    <a:pt x="2250" y="20155"/>
                  </a:cubicBezTo>
                  <a:lnTo>
                    <a:pt x="41339" y="22009"/>
                  </a:lnTo>
                  <a:lnTo>
                    <a:pt x="45382" y="26326"/>
                  </a:lnTo>
                  <a:lnTo>
                    <a:pt x="45686" y="22222"/>
                  </a:lnTo>
                  <a:lnTo>
                    <a:pt x="47540" y="22313"/>
                  </a:lnTo>
                  <a:cubicBezTo>
                    <a:pt x="47578" y="22315"/>
                    <a:pt x="47616" y="22316"/>
                    <a:pt x="47653" y="22316"/>
                  </a:cubicBezTo>
                  <a:cubicBezTo>
                    <a:pt x="48879" y="22316"/>
                    <a:pt x="49882" y="21364"/>
                    <a:pt x="49941" y="20125"/>
                  </a:cubicBezTo>
                  <a:lnTo>
                    <a:pt x="50671" y="4532"/>
                  </a:lnTo>
                  <a:cubicBezTo>
                    <a:pt x="50731" y="3255"/>
                    <a:pt x="49759" y="2192"/>
                    <a:pt x="48513" y="2131"/>
                  </a:cubicBezTo>
                  <a:lnTo>
                    <a:pt x="3223" y="3"/>
                  </a:lnTo>
                  <a:cubicBezTo>
                    <a:pt x="3184" y="1"/>
                    <a:pt x="3145" y="0"/>
                    <a:pt x="310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1475975" y="3194875"/>
              <a:ext cx="601850" cy="63075"/>
            </a:xfrm>
            <a:custGeom>
              <a:avLst/>
              <a:gdLst/>
              <a:ahLst/>
              <a:cxnLst/>
              <a:rect l="l" t="t" r="r" b="b"/>
              <a:pathLst>
                <a:path w="24074" h="2523" extrusionOk="0">
                  <a:moveTo>
                    <a:pt x="61" y="0"/>
                  </a:moveTo>
                  <a:lnTo>
                    <a:pt x="1" y="1338"/>
                  </a:lnTo>
                  <a:lnTo>
                    <a:pt x="24013" y="2523"/>
                  </a:lnTo>
                  <a:lnTo>
                    <a:pt x="24074" y="121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1476725" y="3273900"/>
              <a:ext cx="601875" cy="61575"/>
            </a:xfrm>
            <a:custGeom>
              <a:avLst/>
              <a:gdLst/>
              <a:ahLst/>
              <a:cxnLst/>
              <a:rect l="l" t="t" r="r" b="b"/>
              <a:pathLst>
                <a:path w="24075" h="2463" extrusionOk="0">
                  <a:moveTo>
                    <a:pt x="62" y="0"/>
                  </a:moveTo>
                  <a:lnTo>
                    <a:pt x="1" y="1338"/>
                  </a:lnTo>
                  <a:lnTo>
                    <a:pt x="23983" y="2462"/>
                  </a:lnTo>
                  <a:lnTo>
                    <a:pt x="24074" y="115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1472950" y="3356725"/>
              <a:ext cx="298650" cy="47125"/>
            </a:xfrm>
            <a:custGeom>
              <a:avLst/>
              <a:gdLst/>
              <a:ahLst/>
              <a:cxnLst/>
              <a:rect l="l" t="t" r="r" b="b"/>
              <a:pathLst>
                <a:path w="11946" h="1885" extrusionOk="0">
                  <a:moveTo>
                    <a:pt x="61" y="0"/>
                  </a:moveTo>
                  <a:lnTo>
                    <a:pt x="0" y="1338"/>
                  </a:lnTo>
                  <a:lnTo>
                    <a:pt x="11885" y="1885"/>
                  </a:lnTo>
                  <a:lnTo>
                    <a:pt x="11946" y="57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989650" y="3069125"/>
              <a:ext cx="436950" cy="395900"/>
            </a:xfrm>
            <a:custGeom>
              <a:avLst/>
              <a:gdLst/>
              <a:ahLst/>
              <a:cxnLst/>
              <a:rect l="l" t="t" r="r" b="b"/>
              <a:pathLst>
                <a:path w="17478" h="15836" extrusionOk="0">
                  <a:moveTo>
                    <a:pt x="8720" y="0"/>
                  </a:moveTo>
                  <a:cubicBezTo>
                    <a:pt x="8099" y="0"/>
                    <a:pt x="7469" y="74"/>
                    <a:pt x="6839" y="228"/>
                  </a:cubicBezTo>
                  <a:cubicBezTo>
                    <a:pt x="2584" y="1291"/>
                    <a:pt x="0" y="5577"/>
                    <a:pt x="1064" y="9833"/>
                  </a:cubicBezTo>
                  <a:cubicBezTo>
                    <a:pt x="1944" y="13428"/>
                    <a:pt x="5179" y="15835"/>
                    <a:pt x="8747" y="15835"/>
                  </a:cubicBezTo>
                  <a:cubicBezTo>
                    <a:pt x="9371" y="15835"/>
                    <a:pt x="10005" y="15762"/>
                    <a:pt x="10639" y="15608"/>
                  </a:cubicBezTo>
                  <a:cubicBezTo>
                    <a:pt x="14864" y="14544"/>
                    <a:pt x="17478" y="10258"/>
                    <a:pt x="16414" y="6003"/>
                  </a:cubicBezTo>
                  <a:cubicBezTo>
                    <a:pt x="15509" y="2407"/>
                    <a:pt x="12269" y="0"/>
                    <a:pt x="872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1081600" y="3196825"/>
              <a:ext cx="224950" cy="268575"/>
            </a:xfrm>
            <a:custGeom>
              <a:avLst/>
              <a:gdLst/>
              <a:ahLst/>
              <a:cxnLst/>
              <a:rect l="l" t="t" r="r" b="b"/>
              <a:pathLst>
                <a:path w="8998" h="10743" extrusionOk="0">
                  <a:moveTo>
                    <a:pt x="5194" y="2624"/>
                  </a:moveTo>
                  <a:cubicBezTo>
                    <a:pt x="5364" y="2624"/>
                    <a:pt x="5530" y="2686"/>
                    <a:pt x="5654" y="2810"/>
                  </a:cubicBezTo>
                  <a:cubicBezTo>
                    <a:pt x="5715" y="2901"/>
                    <a:pt x="5745" y="2962"/>
                    <a:pt x="5715" y="2962"/>
                  </a:cubicBezTo>
                  <a:cubicBezTo>
                    <a:pt x="5715" y="2964"/>
                    <a:pt x="5713" y="2966"/>
                    <a:pt x="5710" y="2966"/>
                  </a:cubicBezTo>
                  <a:cubicBezTo>
                    <a:pt x="5676" y="2966"/>
                    <a:pt x="5477" y="2837"/>
                    <a:pt x="5228" y="2810"/>
                  </a:cubicBezTo>
                  <a:cubicBezTo>
                    <a:pt x="5197" y="2806"/>
                    <a:pt x="5167" y="2805"/>
                    <a:pt x="5137" y="2805"/>
                  </a:cubicBezTo>
                  <a:cubicBezTo>
                    <a:pt x="4961" y="2805"/>
                    <a:pt x="4820" y="2857"/>
                    <a:pt x="4752" y="2857"/>
                  </a:cubicBezTo>
                  <a:cubicBezTo>
                    <a:pt x="4732" y="2857"/>
                    <a:pt x="4718" y="2853"/>
                    <a:pt x="4712" y="2840"/>
                  </a:cubicBezTo>
                  <a:cubicBezTo>
                    <a:pt x="4712" y="2840"/>
                    <a:pt x="4742" y="2779"/>
                    <a:pt x="4833" y="2719"/>
                  </a:cubicBezTo>
                  <a:cubicBezTo>
                    <a:pt x="4947" y="2655"/>
                    <a:pt x="5072" y="2624"/>
                    <a:pt x="5194" y="2624"/>
                  </a:cubicBezTo>
                  <a:close/>
                  <a:moveTo>
                    <a:pt x="8194" y="2715"/>
                  </a:moveTo>
                  <a:cubicBezTo>
                    <a:pt x="8359" y="2715"/>
                    <a:pt x="8521" y="2777"/>
                    <a:pt x="8663" y="2901"/>
                  </a:cubicBezTo>
                  <a:cubicBezTo>
                    <a:pt x="8724" y="2992"/>
                    <a:pt x="8754" y="3053"/>
                    <a:pt x="8724" y="3053"/>
                  </a:cubicBezTo>
                  <a:cubicBezTo>
                    <a:pt x="8724" y="3056"/>
                    <a:pt x="8722" y="3057"/>
                    <a:pt x="8719" y="3057"/>
                  </a:cubicBezTo>
                  <a:cubicBezTo>
                    <a:pt x="8685" y="3057"/>
                    <a:pt x="8486" y="2929"/>
                    <a:pt x="8237" y="2901"/>
                  </a:cubicBezTo>
                  <a:cubicBezTo>
                    <a:pt x="8190" y="2890"/>
                    <a:pt x="8145" y="2886"/>
                    <a:pt x="8102" y="2886"/>
                  </a:cubicBezTo>
                  <a:cubicBezTo>
                    <a:pt x="7939" y="2886"/>
                    <a:pt x="7811" y="2946"/>
                    <a:pt x="7752" y="2946"/>
                  </a:cubicBezTo>
                  <a:cubicBezTo>
                    <a:pt x="7737" y="2946"/>
                    <a:pt x="7726" y="2942"/>
                    <a:pt x="7721" y="2931"/>
                  </a:cubicBezTo>
                  <a:cubicBezTo>
                    <a:pt x="7690" y="2901"/>
                    <a:pt x="7751" y="2871"/>
                    <a:pt x="7842" y="2810"/>
                  </a:cubicBezTo>
                  <a:cubicBezTo>
                    <a:pt x="7956" y="2746"/>
                    <a:pt x="8076" y="2715"/>
                    <a:pt x="8194" y="2715"/>
                  </a:cubicBezTo>
                  <a:close/>
                  <a:moveTo>
                    <a:pt x="5344" y="2897"/>
                  </a:moveTo>
                  <a:cubicBezTo>
                    <a:pt x="5415" y="2897"/>
                    <a:pt x="5492" y="2919"/>
                    <a:pt x="5563" y="2962"/>
                  </a:cubicBezTo>
                  <a:cubicBezTo>
                    <a:pt x="5684" y="3053"/>
                    <a:pt x="5684" y="3235"/>
                    <a:pt x="5593" y="3357"/>
                  </a:cubicBezTo>
                  <a:cubicBezTo>
                    <a:pt x="5533" y="3460"/>
                    <a:pt x="5446" y="3503"/>
                    <a:pt x="5359" y="3503"/>
                  </a:cubicBezTo>
                  <a:cubicBezTo>
                    <a:pt x="5139" y="3503"/>
                    <a:pt x="4919" y="3232"/>
                    <a:pt x="5137" y="2992"/>
                  </a:cubicBezTo>
                  <a:cubicBezTo>
                    <a:pt x="5186" y="2927"/>
                    <a:pt x="5261" y="2897"/>
                    <a:pt x="5344" y="2897"/>
                  </a:cubicBezTo>
                  <a:close/>
                  <a:moveTo>
                    <a:pt x="8420" y="2975"/>
                  </a:moveTo>
                  <a:cubicBezTo>
                    <a:pt x="8501" y="2975"/>
                    <a:pt x="8581" y="3015"/>
                    <a:pt x="8633" y="3083"/>
                  </a:cubicBezTo>
                  <a:cubicBezTo>
                    <a:pt x="8754" y="3205"/>
                    <a:pt x="8724" y="3387"/>
                    <a:pt x="8602" y="3478"/>
                  </a:cubicBezTo>
                  <a:cubicBezTo>
                    <a:pt x="8546" y="3535"/>
                    <a:pt x="8476" y="3559"/>
                    <a:pt x="8409" y="3559"/>
                  </a:cubicBezTo>
                  <a:cubicBezTo>
                    <a:pt x="8331" y="3559"/>
                    <a:pt x="8256" y="3527"/>
                    <a:pt x="8207" y="3478"/>
                  </a:cubicBezTo>
                  <a:cubicBezTo>
                    <a:pt x="8085" y="3357"/>
                    <a:pt x="8116" y="3144"/>
                    <a:pt x="8237" y="3053"/>
                  </a:cubicBezTo>
                  <a:cubicBezTo>
                    <a:pt x="8291" y="3000"/>
                    <a:pt x="8356" y="2975"/>
                    <a:pt x="8420" y="2975"/>
                  </a:cubicBezTo>
                  <a:close/>
                  <a:moveTo>
                    <a:pt x="851" y="2871"/>
                  </a:moveTo>
                  <a:cubicBezTo>
                    <a:pt x="912" y="2871"/>
                    <a:pt x="973" y="2871"/>
                    <a:pt x="1034" y="2901"/>
                  </a:cubicBezTo>
                  <a:cubicBezTo>
                    <a:pt x="1064" y="2931"/>
                    <a:pt x="1064" y="2962"/>
                    <a:pt x="1094" y="3022"/>
                  </a:cubicBezTo>
                  <a:lnTo>
                    <a:pt x="1094" y="3114"/>
                  </a:lnTo>
                  <a:cubicBezTo>
                    <a:pt x="1094" y="3114"/>
                    <a:pt x="1094" y="3083"/>
                    <a:pt x="1064" y="3022"/>
                  </a:cubicBezTo>
                  <a:cubicBezTo>
                    <a:pt x="1042" y="2978"/>
                    <a:pt x="1003" y="2950"/>
                    <a:pt x="948" y="2950"/>
                  </a:cubicBezTo>
                  <a:cubicBezTo>
                    <a:pt x="928" y="2950"/>
                    <a:pt x="906" y="2954"/>
                    <a:pt x="882" y="2962"/>
                  </a:cubicBezTo>
                  <a:cubicBezTo>
                    <a:pt x="791" y="2992"/>
                    <a:pt x="699" y="3083"/>
                    <a:pt x="669" y="3174"/>
                  </a:cubicBezTo>
                  <a:cubicBezTo>
                    <a:pt x="608" y="3326"/>
                    <a:pt x="578" y="3478"/>
                    <a:pt x="608" y="3630"/>
                  </a:cubicBezTo>
                  <a:cubicBezTo>
                    <a:pt x="608" y="3904"/>
                    <a:pt x="760" y="4147"/>
                    <a:pt x="973" y="4269"/>
                  </a:cubicBezTo>
                  <a:cubicBezTo>
                    <a:pt x="1018" y="4284"/>
                    <a:pt x="1056" y="4292"/>
                    <a:pt x="1094" y="4292"/>
                  </a:cubicBezTo>
                  <a:cubicBezTo>
                    <a:pt x="1132" y="4292"/>
                    <a:pt x="1170" y="4284"/>
                    <a:pt x="1216" y="4269"/>
                  </a:cubicBezTo>
                  <a:cubicBezTo>
                    <a:pt x="1246" y="4238"/>
                    <a:pt x="1277" y="4208"/>
                    <a:pt x="1277" y="4208"/>
                  </a:cubicBezTo>
                  <a:cubicBezTo>
                    <a:pt x="1307" y="4208"/>
                    <a:pt x="1246" y="4238"/>
                    <a:pt x="1186" y="4299"/>
                  </a:cubicBezTo>
                  <a:cubicBezTo>
                    <a:pt x="1125" y="4360"/>
                    <a:pt x="1003" y="4360"/>
                    <a:pt x="912" y="4360"/>
                  </a:cubicBezTo>
                  <a:cubicBezTo>
                    <a:pt x="639" y="4238"/>
                    <a:pt x="456" y="3934"/>
                    <a:pt x="456" y="3630"/>
                  </a:cubicBezTo>
                  <a:cubicBezTo>
                    <a:pt x="456" y="3448"/>
                    <a:pt x="487" y="3296"/>
                    <a:pt x="547" y="3144"/>
                  </a:cubicBezTo>
                  <a:cubicBezTo>
                    <a:pt x="608" y="3022"/>
                    <a:pt x="699" y="2901"/>
                    <a:pt x="851" y="2871"/>
                  </a:cubicBezTo>
                  <a:close/>
                  <a:moveTo>
                    <a:pt x="6687" y="2962"/>
                  </a:moveTo>
                  <a:lnTo>
                    <a:pt x="6687" y="2962"/>
                  </a:lnTo>
                  <a:cubicBezTo>
                    <a:pt x="6870" y="3418"/>
                    <a:pt x="7052" y="3934"/>
                    <a:pt x="7143" y="4451"/>
                  </a:cubicBezTo>
                  <a:cubicBezTo>
                    <a:pt x="7204" y="4633"/>
                    <a:pt x="7234" y="4816"/>
                    <a:pt x="7295" y="5029"/>
                  </a:cubicBezTo>
                  <a:cubicBezTo>
                    <a:pt x="7326" y="5120"/>
                    <a:pt x="7326" y="5211"/>
                    <a:pt x="7295" y="5333"/>
                  </a:cubicBezTo>
                  <a:cubicBezTo>
                    <a:pt x="7265" y="5363"/>
                    <a:pt x="7204" y="5424"/>
                    <a:pt x="7143" y="5424"/>
                  </a:cubicBezTo>
                  <a:lnTo>
                    <a:pt x="7022" y="5424"/>
                  </a:lnTo>
                  <a:cubicBezTo>
                    <a:pt x="6870" y="5424"/>
                    <a:pt x="6718" y="5393"/>
                    <a:pt x="6566" y="5363"/>
                  </a:cubicBezTo>
                  <a:cubicBezTo>
                    <a:pt x="6718" y="5302"/>
                    <a:pt x="6870" y="5302"/>
                    <a:pt x="7022" y="5302"/>
                  </a:cubicBezTo>
                  <a:cubicBezTo>
                    <a:pt x="7113" y="5302"/>
                    <a:pt x="7174" y="5302"/>
                    <a:pt x="7174" y="5272"/>
                  </a:cubicBezTo>
                  <a:cubicBezTo>
                    <a:pt x="7174" y="5211"/>
                    <a:pt x="7174" y="5120"/>
                    <a:pt x="7143" y="5059"/>
                  </a:cubicBezTo>
                  <a:cubicBezTo>
                    <a:pt x="7082" y="4877"/>
                    <a:pt x="7052" y="4664"/>
                    <a:pt x="6991" y="4481"/>
                  </a:cubicBezTo>
                  <a:cubicBezTo>
                    <a:pt x="6839" y="3965"/>
                    <a:pt x="6718" y="3478"/>
                    <a:pt x="6687" y="2962"/>
                  </a:cubicBezTo>
                  <a:close/>
                  <a:moveTo>
                    <a:pt x="5609" y="5515"/>
                  </a:moveTo>
                  <a:cubicBezTo>
                    <a:pt x="5612" y="5515"/>
                    <a:pt x="6477" y="6066"/>
                    <a:pt x="6961" y="6092"/>
                  </a:cubicBezTo>
                  <a:cubicBezTo>
                    <a:pt x="6817" y="6277"/>
                    <a:pt x="6591" y="6378"/>
                    <a:pt x="6356" y="6378"/>
                  </a:cubicBezTo>
                  <a:cubicBezTo>
                    <a:pt x="6243" y="6378"/>
                    <a:pt x="6128" y="6355"/>
                    <a:pt x="6019" y="6305"/>
                  </a:cubicBezTo>
                  <a:cubicBezTo>
                    <a:pt x="5441" y="6032"/>
                    <a:pt x="5654" y="5545"/>
                    <a:pt x="5654" y="5545"/>
                  </a:cubicBezTo>
                  <a:cubicBezTo>
                    <a:pt x="5622" y="5524"/>
                    <a:pt x="5608" y="5515"/>
                    <a:pt x="5609" y="5515"/>
                  </a:cubicBezTo>
                  <a:close/>
                  <a:moveTo>
                    <a:pt x="3175" y="1"/>
                  </a:moveTo>
                  <a:cubicBezTo>
                    <a:pt x="2283" y="1"/>
                    <a:pt x="2310" y="1138"/>
                    <a:pt x="2310" y="1138"/>
                  </a:cubicBezTo>
                  <a:lnTo>
                    <a:pt x="2219" y="4117"/>
                  </a:lnTo>
                  <a:lnTo>
                    <a:pt x="1702" y="4117"/>
                  </a:lnTo>
                  <a:lnTo>
                    <a:pt x="1459" y="2323"/>
                  </a:lnTo>
                  <a:lnTo>
                    <a:pt x="1003" y="2323"/>
                  </a:lnTo>
                  <a:cubicBezTo>
                    <a:pt x="578" y="2384"/>
                    <a:pt x="0" y="2658"/>
                    <a:pt x="31" y="3782"/>
                  </a:cubicBezTo>
                  <a:cubicBezTo>
                    <a:pt x="54" y="4732"/>
                    <a:pt x="606" y="4958"/>
                    <a:pt x="1083" y="4958"/>
                  </a:cubicBezTo>
                  <a:cubicBezTo>
                    <a:pt x="1232" y="4958"/>
                    <a:pt x="1374" y="4936"/>
                    <a:pt x="1490" y="4907"/>
                  </a:cubicBezTo>
                  <a:lnTo>
                    <a:pt x="1490" y="4907"/>
                  </a:lnTo>
                  <a:lnTo>
                    <a:pt x="1307" y="9770"/>
                  </a:lnTo>
                  <a:cubicBezTo>
                    <a:pt x="2341" y="10348"/>
                    <a:pt x="3496" y="10682"/>
                    <a:pt x="4681" y="10743"/>
                  </a:cubicBezTo>
                  <a:cubicBezTo>
                    <a:pt x="5198" y="10743"/>
                    <a:pt x="5684" y="10713"/>
                    <a:pt x="6201" y="10652"/>
                  </a:cubicBezTo>
                  <a:cubicBezTo>
                    <a:pt x="6231" y="10196"/>
                    <a:pt x="6292" y="9649"/>
                    <a:pt x="6323" y="9284"/>
                  </a:cubicBezTo>
                  <a:cubicBezTo>
                    <a:pt x="4316" y="9254"/>
                    <a:pt x="3861" y="7734"/>
                    <a:pt x="3860" y="7734"/>
                  </a:cubicBezTo>
                  <a:lnTo>
                    <a:pt x="3860" y="7734"/>
                  </a:lnTo>
                  <a:cubicBezTo>
                    <a:pt x="4590" y="8311"/>
                    <a:pt x="5471" y="8676"/>
                    <a:pt x="6383" y="8767"/>
                  </a:cubicBezTo>
                  <a:lnTo>
                    <a:pt x="6383" y="8798"/>
                  </a:lnTo>
                  <a:cubicBezTo>
                    <a:pt x="6414" y="8798"/>
                    <a:pt x="8420" y="8676"/>
                    <a:pt x="8663" y="6700"/>
                  </a:cubicBezTo>
                  <a:cubicBezTo>
                    <a:pt x="8815" y="5241"/>
                    <a:pt x="8937" y="2445"/>
                    <a:pt x="8997" y="1016"/>
                  </a:cubicBezTo>
                  <a:lnTo>
                    <a:pt x="8997" y="1016"/>
                  </a:lnTo>
                  <a:cubicBezTo>
                    <a:pt x="8997" y="1016"/>
                    <a:pt x="8967" y="1016"/>
                    <a:pt x="8967" y="1047"/>
                  </a:cubicBezTo>
                  <a:cubicBezTo>
                    <a:pt x="8663" y="1199"/>
                    <a:pt x="8298" y="1260"/>
                    <a:pt x="7964" y="1260"/>
                  </a:cubicBezTo>
                  <a:cubicBezTo>
                    <a:pt x="7801" y="1276"/>
                    <a:pt x="7643" y="1283"/>
                    <a:pt x="7488" y="1283"/>
                  </a:cubicBezTo>
                  <a:cubicBezTo>
                    <a:pt x="5624" y="1283"/>
                    <a:pt x="4354" y="182"/>
                    <a:pt x="3344" y="13"/>
                  </a:cubicBezTo>
                  <a:cubicBezTo>
                    <a:pt x="3284" y="5"/>
                    <a:pt x="3228" y="1"/>
                    <a:pt x="3175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1283725" y="3271200"/>
              <a:ext cx="16750" cy="14600"/>
            </a:xfrm>
            <a:custGeom>
              <a:avLst/>
              <a:gdLst/>
              <a:ahLst/>
              <a:cxnLst/>
              <a:rect l="l" t="t" r="r" b="b"/>
              <a:pathLst>
                <a:path w="670" h="584" extrusionOk="0">
                  <a:moveTo>
                    <a:pt x="335" y="0"/>
                  </a:moveTo>
                  <a:cubicBezTo>
                    <a:pt x="271" y="0"/>
                    <a:pt x="206" y="25"/>
                    <a:pt x="152" y="78"/>
                  </a:cubicBezTo>
                  <a:cubicBezTo>
                    <a:pt x="31" y="169"/>
                    <a:pt x="0" y="382"/>
                    <a:pt x="122" y="503"/>
                  </a:cubicBezTo>
                  <a:cubicBezTo>
                    <a:pt x="171" y="552"/>
                    <a:pt x="246" y="584"/>
                    <a:pt x="324" y="584"/>
                  </a:cubicBezTo>
                  <a:cubicBezTo>
                    <a:pt x="391" y="584"/>
                    <a:pt x="461" y="560"/>
                    <a:pt x="517" y="503"/>
                  </a:cubicBezTo>
                  <a:cubicBezTo>
                    <a:pt x="639" y="412"/>
                    <a:pt x="669" y="230"/>
                    <a:pt x="548" y="108"/>
                  </a:cubicBezTo>
                  <a:cubicBezTo>
                    <a:pt x="496" y="40"/>
                    <a:pt x="416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1274600" y="3264675"/>
              <a:ext cx="26625" cy="8575"/>
            </a:xfrm>
            <a:custGeom>
              <a:avLst/>
              <a:gdLst/>
              <a:ahLst/>
              <a:cxnLst/>
              <a:rect l="l" t="t" r="r" b="b"/>
              <a:pathLst>
                <a:path w="1065" h="343" extrusionOk="0">
                  <a:moveTo>
                    <a:pt x="474" y="1"/>
                  </a:moveTo>
                  <a:cubicBezTo>
                    <a:pt x="356" y="1"/>
                    <a:pt x="236" y="32"/>
                    <a:pt x="122" y="96"/>
                  </a:cubicBezTo>
                  <a:cubicBezTo>
                    <a:pt x="31" y="157"/>
                    <a:pt x="1" y="217"/>
                    <a:pt x="1" y="217"/>
                  </a:cubicBezTo>
                  <a:cubicBezTo>
                    <a:pt x="4" y="221"/>
                    <a:pt x="10" y="222"/>
                    <a:pt x="18" y="222"/>
                  </a:cubicBezTo>
                  <a:cubicBezTo>
                    <a:pt x="66" y="222"/>
                    <a:pt x="192" y="170"/>
                    <a:pt x="358" y="170"/>
                  </a:cubicBezTo>
                  <a:cubicBezTo>
                    <a:pt x="408" y="170"/>
                    <a:pt x="461" y="174"/>
                    <a:pt x="517" y="187"/>
                  </a:cubicBezTo>
                  <a:cubicBezTo>
                    <a:pt x="766" y="215"/>
                    <a:pt x="940" y="343"/>
                    <a:pt x="992" y="343"/>
                  </a:cubicBezTo>
                  <a:cubicBezTo>
                    <a:pt x="997" y="343"/>
                    <a:pt x="1001" y="342"/>
                    <a:pt x="1004" y="339"/>
                  </a:cubicBezTo>
                  <a:cubicBezTo>
                    <a:pt x="1065" y="308"/>
                    <a:pt x="1004" y="278"/>
                    <a:pt x="943" y="187"/>
                  </a:cubicBezTo>
                  <a:cubicBezTo>
                    <a:pt x="801" y="63"/>
                    <a:pt x="63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1206400" y="3269225"/>
              <a:ext cx="18850" cy="14625"/>
            </a:xfrm>
            <a:custGeom>
              <a:avLst/>
              <a:gdLst/>
              <a:ahLst/>
              <a:cxnLst/>
              <a:rect l="l" t="t" r="r" b="b"/>
              <a:pathLst>
                <a:path w="754" h="585" extrusionOk="0">
                  <a:moveTo>
                    <a:pt x="352" y="1"/>
                  </a:moveTo>
                  <a:cubicBezTo>
                    <a:pt x="269" y="1"/>
                    <a:pt x="194" y="31"/>
                    <a:pt x="145" y="96"/>
                  </a:cubicBezTo>
                  <a:cubicBezTo>
                    <a:pt x="0" y="299"/>
                    <a:pt x="132" y="585"/>
                    <a:pt x="381" y="585"/>
                  </a:cubicBezTo>
                  <a:cubicBezTo>
                    <a:pt x="393" y="585"/>
                    <a:pt x="406" y="584"/>
                    <a:pt x="419" y="582"/>
                  </a:cubicBezTo>
                  <a:cubicBezTo>
                    <a:pt x="662" y="552"/>
                    <a:pt x="753" y="218"/>
                    <a:pt x="571" y="66"/>
                  </a:cubicBezTo>
                  <a:cubicBezTo>
                    <a:pt x="500" y="23"/>
                    <a:pt x="423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1199375" y="3262400"/>
              <a:ext cx="25100" cy="8800"/>
            </a:xfrm>
            <a:custGeom>
              <a:avLst/>
              <a:gdLst/>
              <a:ahLst/>
              <a:cxnLst/>
              <a:rect l="l" t="t" r="r" b="b"/>
              <a:pathLst>
                <a:path w="1004" h="352" extrusionOk="0">
                  <a:moveTo>
                    <a:pt x="483" y="1"/>
                  </a:moveTo>
                  <a:cubicBezTo>
                    <a:pt x="361" y="1"/>
                    <a:pt x="236" y="32"/>
                    <a:pt x="122" y="96"/>
                  </a:cubicBezTo>
                  <a:cubicBezTo>
                    <a:pt x="31" y="156"/>
                    <a:pt x="1" y="217"/>
                    <a:pt x="1" y="217"/>
                  </a:cubicBezTo>
                  <a:cubicBezTo>
                    <a:pt x="5" y="222"/>
                    <a:pt x="13" y="223"/>
                    <a:pt x="25" y="223"/>
                  </a:cubicBezTo>
                  <a:cubicBezTo>
                    <a:pt x="83" y="223"/>
                    <a:pt x="222" y="180"/>
                    <a:pt x="401" y="180"/>
                  </a:cubicBezTo>
                  <a:cubicBezTo>
                    <a:pt x="438" y="180"/>
                    <a:pt x="477" y="182"/>
                    <a:pt x="517" y="187"/>
                  </a:cubicBezTo>
                  <a:cubicBezTo>
                    <a:pt x="752" y="213"/>
                    <a:pt x="920" y="351"/>
                    <a:pt x="982" y="351"/>
                  </a:cubicBezTo>
                  <a:cubicBezTo>
                    <a:pt x="992" y="351"/>
                    <a:pt x="999" y="347"/>
                    <a:pt x="1004" y="339"/>
                  </a:cubicBezTo>
                  <a:cubicBezTo>
                    <a:pt x="1004" y="339"/>
                    <a:pt x="1004" y="278"/>
                    <a:pt x="943" y="187"/>
                  </a:cubicBezTo>
                  <a:cubicBezTo>
                    <a:pt x="819" y="63"/>
                    <a:pt x="653" y="1"/>
                    <a:pt x="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1245725" y="3270850"/>
              <a:ext cx="19025" cy="61575"/>
            </a:xfrm>
            <a:custGeom>
              <a:avLst/>
              <a:gdLst/>
              <a:ahLst/>
              <a:cxnLst/>
              <a:rect l="l" t="t" r="r" b="b"/>
              <a:pathLst>
                <a:path w="761" h="246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183" y="517"/>
                    <a:pt x="274" y="1004"/>
                    <a:pt x="426" y="1520"/>
                  </a:cubicBezTo>
                  <a:cubicBezTo>
                    <a:pt x="487" y="1703"/>
                    <a:pt x="517" y="1916"/>
                    <a:pt x="578" y="2098"/>
                  </a:cubicBezTo>
                  <a:cubicBezTo>
                    <a:pt x="609" y="2159"/>
                    <a:pt x="609" y="2250"/>
                    <a:pt x="609" y="2311"/>
                  </a:cubicBezTo>
                  <a:cubicBezTo>
                    <a:pt x="609" y="2341"/>
                    <a:pt x="548" y="2341"/>
                    <a:pt x="457" y="2341"/>
                  </a:cubicBezTo>
                  <a:cubicBezTo>
                    <a:pt x="305" y="2341"/>
                    <a:pt x="153" y="2341"/>
                    <a:pt x="1" y="2402"/>
                  </a:cubicBezTo>
                  <a:cubicBezTo>
                    <a:pt x="153" y="2432"/>
                    <a:pt x="305" y="2463"/>
                    <a:pt x="457" y="2463"/>
                  </a:cubicBezTo>
                  <a:lnTo>
                    <a:pt x="578" y="2463"/>
                  </a:lnTo>
                  <a:cubicBezTo>
                    <a:pt x="639" y="2463"/>
                    <a:pt x="700" y="2402"/>
                    <a:pt x="730" y="2372"/>
                  </a:cubicBezTo>
                  <a:cubicBezTo>
                    <a:pt x="761" y="2250"/>
                    <a:pt x="761" y="2159"/>
                    <a:pt x="730" y="2068"/>
                  </a:cubicBezTo>
                  <a:cubicBezTo>
                    <a:pt x="669" y="1855"/>
                    <a:pt x="639" y="1672"/>
                    <a:pt x="578" y="1460"/>
                  </a:cubicBezTo>
                  <a:cubicBezTo>
                    <a:pt x="487" y="973"/>
                    <a:pt x="335" y="457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1218375" y="3335225"/>
              <a:ext cx="37250" cy="21825"/>
            </a:xfrm>
            <a:custGeom>
              <a:avLst/>
              <a:gdLst/>
              <a:ahLst/>
              <a:cxnLst/>
              <a:rect l="l" t="t" r="r" b="b"/>
              <a:pathLst>
                <a:path w="1490" h="873" extrusionOk="0">
                  <a:moveTo>
                    <a:pt x="147" y="1"/>
                  </a:moveTo>
                  <a:cubicBezTo>
                    <a:pt x="141" y="1"/>
                    <a:pt x="152" y="13"/>
                    <a:pt x="183" y="40"/>
                  </a:cubicBezTo>
                  <a:cubicBezTo>
                    <a:pt x="183" y="40"/>
                    <a:pt x="0" y="496"/>
                    <a:pt x="578" y="800"/>
                  </a:cubicBezTo>
                  <a:cubicBezTo>
                    <a:pt x="677" y="849"/>
                    <a:pt x="786" y="873"/>
                    <a:pt x="895" y="873"/>
                  </a:cubicBezTo>
                  <a:cubicBezTo>
                    <a:pt x="1120" y="873"/>
                    <a:pt x="1346" y="771"/>
                    <a:pt x="1490" y="587"/>
                  </a:cubicBezTo>
                  <a:cubicBezTo>
                    <a:pt x="1012" y="560"/>
                    <a:pt x="18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1178850" y="3390150"/>
              <a:ext cx="62350" cy="38025"/>
            </a:xfrm>
            <a:custGeom>
              <a:avLst/>
              <a:gdLst/>
              <a:ahLst/>
              <a:cxnLst/>
              <a:rect l="l" t="t" r="r" b="b"/>
              <a:pathLst>
                <a:path w="2494" h="1521" extrusionOk="0">
                  <a:moveTo>
                    <a:pt x="1" y="1"/>
                  </a:moveTo>
                  <a:cubicBezTo>
                    <a:pt x="1" y="1"/>
                    <a:pt x="457" y="1490"/>
                    <a:pt x="2463" y="1521"/>
                  </a:cubicBezTo>
                  <a:lnTo>
                    <a:pt x="2493" y="1034"/>
                  </a:lnTo>
                  <a:lnTo>
                    <a:pt x="2493" y="1004"/>
                  </a:lnTo>
                  <a:cubicBezTo>
                    <a:pt x="1581" y="913"/>
                    <a:pt x="700" y="578"/>
                    <a:pt x="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1098300" y="3107175"/>
              <a:ext cx="224750" cy="191825"/>
            </a:xfrm>
            <a:custGeom>
              <a:avLst/>
              <a:gdLst/>
              <a:ahLst/>
              <a:cxnLst/>
              <a:rect l="l" t="t" r="r" b="b"/>
              <a:pathLst>
                <a:path w="8990" h="7673" extrusionOk="0">
                  <a:moveTo>
                    <a:pt x="7750" y="0"/>
                  </a:moveTo>
                  <a:cubicBezTo>
                    <a:pt x="7630" y="0"/>
                    <a:pt x="7509" y="25"/>
                    <a:pt x="7387" y="73"/>
                  </a:cubicBezTo>
                  <a:cubicBezTo>
                    <a:pt x="6962" y="256"/>
                    <a:pt x="6597" y="590"/>
                    <a:pt x="6171" y="712"/>
                  </a:cubicBezTo>
                  <a:cubicBezTo>
                    <a:pt x="5920" y="762"/>
                    <a:pt x="5660" y="785"/>
                    <a:pt x="5401" y="785"/>
                  </a:cubicBezTo>
                  <a:cubicBezTo>
                    <a:pt x="5189" y="785"/>
                    <a:pt x="4978" y="769"/>
                    <a:pt x="4773" y="742"/>
                  </a:cubicBezTo>
                  <a:cubicBezTo>
                    <a:pt x="4256" y="742"/>
                    <a:pt x="3740" y="864"/>
                    <a:pt x="3314" y="1168"/>
                  </a:cubicBezTo>
                  <a:cubicBezTo>
                    <a:pt x="2889" y="1472"/>
                    <a:pt x="2615" y="1958"/>
                    <a:pt x="2615" y="2475"/>
                  </a:cubicBezTo>
                  <a:cubicBezTo>
                    <a:pt x="2350" y="2438"/>
                    <a:pt x="2074" y="2407"/>
                    <a:pt x="1807" y="2407"/>
                  </a:cubicBezTo>
                  <a:cubicBezTo>
                    <a:pt x="1401" y="2407"/>
                    <a:pt x="1012" y="2480"/>
                    <a:pt x="700" y="2718"/>
                  </a:cubicBezTo>
                  <a:cubicBezTo>
                    <a:pt x="274" y="3083"/>
                    <a:pt x="1" y="3599"/>
                    <a:pt x="1" y="4177"/>
                  </a:cubicBezTo>
                  <a:cubicBezTo>
                    <a:pt x="31" y="4724"/>
                    <a:pt x="123" y="5271"/>
                    <a:pt x="305" y="5788"/>
                  </a:cubicBezTo>
                  <a:cubicBezTo>
                    <a:pt x="335" y="5818"/>
                    <a:pt x="335" y="5849"/>
                    <a:pt x="335" y="5879"/>
                  </a:cubicBezTo>
                  <a:lnTo>
                    <a:pt x="791" y="5879"/>
                  </a:lnTo>
                  <a:lnTo>
                    <a:pt x="1034" y="7672"/>
                  </a:lnTo>
                  <a:lnTo>
                    <a:pt x="1551" y="7672"/>
                  </a:lnTo>
                  <a:lnTo>
                    <a:pt x="1642" y="4694"/>
                  </a:lnTo>
                  <a:cubicBezTo>
                    <a:pt x="1642" y="4694"/>
                    <a:pt x="1615" y="3586"/>
                    <a:pt x="2503" y="3586"/>
                  </a:cubicBezTo>
                  <a:cubicBezTo>
                    <a:pt x="2557" y="3586"/>
                    <a:pt x="2615" y="3591"/>
                    <a:pt x="2676" y="3599"/>
                  </a:cubicBezTo>
                  <a:cubicBezTo>
                    <a:pt x="3688" y="3740"/>
                    <a:pt x="4960" y="4869"/>
                    <a:pt x="6830" y="4869"/>
                  </a:cubicBezTo>
                  <a:cubicBezTo>
                    <a:pt x="6981" y="4869"/>
                    <a:pt x="7136" y="4861"/>
                    <a:pt x="7296" y="4846"/>
                  </a:cubicBezTo>
                  <a:cubicBezTo>
                    <a:pt x="7630" y="4846"/>
                    <a:pt x="7995" y="4754"/>
                    <a:pt x="8299" y="4602"/>
                  </a:cubicBezTo>
                  <a:cubicBezTo>
                    <a:pt x="8299" y="4602"/>
                    <a:pt x="8329" y="4572"/>
                    <a:pt x="8329" y="4572"/>
                  </a:cubicBezTo>
                  <a:cubicBezTo>
                    <a:pt x="8603" y="4390"/>
                    <a:pt x="8785" y="4086"/>
                    <a:pt x="8785" y="3751"/>
                  </a:cubicBezTo>
                  <a:cubicBezTo>
                    <a:pt x="8758" y="3421"/>
                    <a:pt x="8506" y="3166"/>
                    <a:pt x="8188" y="3143"/>
                  </a:cubicBezTo>
                  <a:lnTo>
                    <a:pt x="8188" y="3143"/>
                  </a:lnTo>
                  <a:cubicBezTo>
                    <a:pt x="8653" y="3109"/>
                    <a:pt x="8990" y="2655"/>
                    <a:pt x="8876" y="2201"/>
                  </a:cubicBezTo>
                  <a:cubicBezTo>
                    <a:pt x="8789" y="1829"/>
                    <a:pt x="8465" y="1614"/>
                    <a:pt x="8131" y="1614"/>
                  </a:cubicBezTo>
                  <a:cubicBezTo>
                    <a:pt x="8002" y="1614"/>
                    <a:pt x="7871" y="1647"/>
                    <a:pt x="7752" y="1715"/>
                  </a:cubicBezTo>
                  <a:cubicBezTo>
                    <a:pt x="7995" y="1532"/>
                    <a:pt x="8208" y="1320"/>
                    <a:pt x="8360" y="1046"/>
                  </a:cubicBezTo>
                  <a:cubicBezTo>
                    <a:pt x="8512" y="742"/>
                    <a:pt x="8481" y="408"/>
                    <a:pt x="8269" y="165"/>
                  </a:cubicBezTo>
                  <a:cubicBezTo>
                    <a:pt x="8104" y="55"/>
                    <a:pt x="7929" y="0"/>
                    <a:pt x="7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1092225" y="3268250"/>
              <a:ext cx="19800" cy="37150"/>
            </a:xfrm>
            <a:custGeom>
              <a:avLst/>
              <a:gdLst/>
              <a:ahLst/>
              <a:cxnLst/>
              <a:rect l="l" t="t" r="r" b="b"/>
              <a:pathLst>
                <a:path w="792" h="1486" extrusionOk="0">
                  <a:moveTo>
                    <a:pt x="449" y="1"/>
                  </a:moveTo>
                  <a:cubicBezTo>
                    <a:pt x="432" y="1"/>
                    <a:pt x="414" y="5"/>
                    <a:pt x="396" y="14"/>
                  </a:cubicBezTo>
                  <a:cubicBezTo>
                    <a:pt x="244" y="44"/>
                    <a:pt x="122" y="135"/>
                    <a:pt x="92" y="287"/>
                  </a:cubicBezTo>
                  <a:cubicBezTo>
                    <a:pt x="31" y="439"/>
                    <a:pt x="1" y="591"/>
                    <a:pt x="1" y="773"/>
                  </a:cubicBezTo>
                  <a:cubicBezTo>
                    <a:pt x="1" y="1077"/>
                    <a:pt x="183" y="1351"/>
                    <a:pt x="457" y="1473"/>
                  </a:cubicBezTo>
                  <a:cubicBezTo>
                    <a:pt x="483" y="1481"/>
                    <a:pt x="510" y="1485"/>
                    <a:pt x="537" y="1485"/>
                  </a:cubicBezTo>
                  <a:cubicBezTo>
                    <a:pt x="601" y="1485"/>
                    <a:pt x="666" y="1464"/>
                    <a:pt x="730" y="1442"/>
                  </a:cubicBezTo>
                  <a:cubicBezTo>
                    <a:pt x="790" y="1383"/>
                    <a:pt x="791" y="1352"/>
                    <a:pt x="791" y="1351"/>
                  </a:cubicBezTo>
                  <a:lnTo>
                    <a:pt x="791" y="1351"/>
                  </a:lnTo>
                  <a:cubicBezTo>
                    <a:pt x="791" y="1352"/>
                    <a:pt x="790" y="1382"/>
                    <a:pt x="730" y="1412"/>
                  </a:cubicBezTo>
                  <a:cubicBezTo>
                    <a:pt x="700" y="1427"/>
                    <a:pt x="662" y="1435"/>
                    <a:pt x="624" y="1435"/>
                  </a:cubicBezTo>
                  <a:cubicBezTo>
                    <a:pt x="586" y="1435"/>
                    <a:pt x="548" y="1427"/>
                    <a:pt x="517" y="1412"/>
                  </a:cubicBezTo>
                  <a:cubicBezTo>
                    <a:pt x="274" y="1260"/>
                    <a:pt x="153" y="1017"/>
                    <a:pt x="153" y="743"/>
                  </a:cubicBezTo>
                  <a:cubicBezTo>
                    <a:pt x="122" y="591"/>
                    <a:pt x="153" y="469"/>
                    <a:pt x="214" y="317"/>
                  </a:cubicBezTo>
                  <a:cubicBezTo>
                    <a:pt x="244" y="226"/>
                    <a:pt x="305" y="135"/>
                    <a:pt x="426" y="74"/>
                  </a:cubicBezTo>
                  <a:cubicBezTo>
                    <a:pt x="487" y="74"/>
                    <a:pt x="578" y="105"/>
                    <a:pt x="609" y="165"/>
                  </a:cubicBezTo>
                  <a:cubicBezTo>
                    <a:pt x="639" y="226"/>
                    <a:pt x="609" y="257"/>
                    <a:pt x="639" y="257"/>
                  </a:cubicBezTo>
                  <a:cubicBezTo>
                    <a:pt x="639" y="257"/>
                    <a:pt x="669" y="226"/>
                    <a:pt x="639" y="135"/>
                  </a:cubicBezTo>
                  <a:cubicBezTo>
                    <a:pt x="609" y="105"/>
                    <a:pt x="578" y="74"/>
                    <a:pt x="548" y="44"/>
                  </a:cubicBezTo>
                  <a:cubicBezTo>
                    <a:pt x="526" y="22"/>
                    <a:pt x="490" y="1"/>
                    <a:pt x="449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1248775" y="2934225"/>
              <a:ext cx="267500" cy="626975"/>
            </a:xfrm>
            <a:custGeom>
              <a:avLst/>
              <a:gdLst/>
              <a:ahLst/>
              <a:cxnLst/>
              <a:rect l="l" t="t" r="r" b="b"/>
              <a:pathLst>
                <a:path w="10700" h="25079" extrusionOk="0">
                  <a:moveTo>
                    <a:pt x="4803" y="0"/>
                  </a:moveTo>
                  <a:lnTo>
                    <a:pt x="4043" y="943"/>
                  </a:lnTo>
                  <a:cubicBezTo>
                    <a:pt x="0" y="5988"/>
                    <a:pt x="1429" y="16080"/>
                    <a:pt x="2219" y="20122"/>
                  </a:cubicBezTo>
                  <a:lnTo>
                    <a:pt x="2645" y="22341"/>
                  </a:lnTo>
                  <a:cubicBezTo>
                    <a:pt x="2645" y="22341"/>
                    <a:pt x="2979" y="24773"/>
                    <a:pt x="3313" y="24894"/>
                  </a:cubicBezTo>
                  <a:cubicBezTo>
                    <a:pt x="3366" y="24921"/>
                    <a:pt x="3415" y="24931"/>
                    <a:pt x="3459" y="24931"/>
                  </a:cubicBezTo>
                  <a:cubicBezTo>
                    <a:pt x="3675" y="24931"/>
                    <a:pt x="3800" y="24682"/>
                    <a:pt x="3800" y="24682"/>
                  </a:cubicBezTo>
                  <a:cubicBezTo>
                    <a:pt x="3800" y="24682"/>
                    <a:pt x="4111" y="25078"/>
                    <a:pt x="4379" y="25078"/>
                  </a:cubicBezTo>
                  <a:cubicBezTo>
                    <a:pt x="4389" y="25078"/>
                    <a:pt x="4398" y="25078"/>
                    <a:pt x="4408" y="25077"/>
                  </a:cubicBezTo>
                  <a:cubicBezTo>
                    <a:pt x="4772" y="25016"/>
                    <a:pt x="4924" y="24378"/>
                    <a:pt x="4924" y="24378"/>
                  </a:cubicBezTo>
                  <a:cubicBezTo>
                    <a:pt x="4924" y="24378"/>
                    <a:pt x="5259" y="24894"/>
                    <a:pt x="5563" y="24894"/>
                  </a:cubicBezTo>
                  <a:cubicBezTo>
                    <a:pt x="5927" y="24894"/>
                    <a:pt x="6019" y="24287"/>
                    <a:pt x="6019" y="24287"/>
                  </a:cubicBezTo>
                  <a:cubicBezTo>
                    <a:pt x="6201" y="24590"/>
                    <a:pt x="6535" y="24803"/>
                    <a:pt x="6900" y="24803"/>
                  </a:cubicBezTo>
                  <a:cubicBezTo>
                    <a:pt x="7143" y="24773"/>
                    <a:pt x="7356" y="24590"/>
                    <a:pt x="7417" y="24347"/>
                  </a:cubicBezTo>
                  <a:cubicBezTo>
                    <a:pt x="7417" y="24347"/>
                    <a:pt x="6900" y="22068"/>
                    <a:pt x="7204" y="21855"/>
                  </a:cubicBezTo>
                  <a:cubicBezTo>
                    <a:pt x="7271" y="21802"/>
                    <a:pt x="7344" y="21780"/>
                    <a:pt x="7421" y="21780"/>
                  </a:cubicBezTo>
                  <a:cubicBezTo>
                    <a:pt x="7694" y="21780"/>
                    <a:pt x="8004" y="22051"/>
                    <a:pt x="8146" y="22098"/>
                  </a:cubicBezTo>
                  <a:cubicBezTo>
                    <a:pt x="8306" y="22166"/>
                    <a:pt x="8996" y="22457"/>
                    <a:pt x="9574" y="22457"/>
                  </a:cubicBezTo>
                  <a:cubicBezTo>
                    <a:pt x="9767" y="22457"/>
                    <a:pt x="9947" y="22425"/>
                    <a:pt x="10092" y="22341"/>
                  </a:cubicBezTo>
                  <a:cubicBezTo>
                    <a:pt x="10700" y="22037"/>
                    <a:pt x="9697" y="21916"/>
                    <a:pt x="8937" y="21460"/>
                  </a:cubicBezTo>
                  <a:cubicBezTo>
                    <a:pt x="8177" y="20973"/>
                    <a:pt x="7234" y="20335"/>
                    <a:pt x="7174" y="19940"/>
                  </a:cubicBezTo>
                  <a:lnTo>
                    <a:pt x="7052" y="19271"/>
                  </a:lnTo>
                  <a:cubicBezTo>
                    <a:pt x="6657" y="16627"/>
                    <a:pt x="6353" y="10487"/>
                    <a:pt x="6809" y="6900"/>
                  </a:cubicBezTo>
                  <a:cubicBezTo>
                    <a:pt x="6870" y="6505"/>
                    <a:pt x="8116" y="5077"/>
                    <a:pt x="9545" y="3526"/>
                  </a:cubicBezTo>
                  <a:lnTo>
                    <a:pt x="4803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13E3888-18C9-A080-8F77-01A6275CA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316" y="61775"/>
            <a:ext cx="1658256" cy="768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2CB5CE-7691-B555-E641-1CE6C3CE0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748" y="4539132"/>
            <a:ext cx="1011372" cy="5403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6"/>
          <p:cNvSpPr/>
          <p:nvPr/>
        </p:nvSpPr>
        <p:spPr>
          <a:xfrm>
            <a:off x="1532300" y="1387997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6"/>
          <p:cNvSpPr/>
          <p:nvPr/>
        </p:nvSpPr>
        <p:spPr>
          <a:xfrm>
            <a:off x="4237400" y="1387997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6"/>
          <p:cNvSpPr/>
          <p:nvPr/>
        </p:nvSpPr>
        <p:spPr>
          <a:xfrm>
            <a:off x="69426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46"/>
          <p:cNvSpPr/>
          <p:nvPr/>
        </p:nvSpPr>
        <p:spPr>
          <a:xfrm>
            <a:off x="42375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46"/>
          <p:cNvSpPr/>
          <p:nvPr/>
        </p:nvSpPr>
        <p:spPr>
          <a:xfrm>
            <a:off x="15324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title"/>
          </p:nvPr>
        </p:nvSpPr>
        <p:spPr>
          <a:xfrm>
            <a:off x="311700" y="41173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dan Komponen</a:t>
            </a:r>
            <a:endParaRPr dirty="0"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4"/>
          </p:nvPr>
        </p:nvSpPr>
        <p:spPr>
          <a:xfrm>
            <a:off x="1428650" y="2056997"/>
            <a:ext cx="8762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CDN</a:t>
            </a:r>
            <a:endParaRPr dirty="0"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4004685" y="2050115"/>
            <a:ext cx="113413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Select2</a:t>
            </a:r>
            <a:endParaRPr dirty="0"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8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Laravel Collective</a:t>
            </a:r>
            <a:endParaRPr dirty="0"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13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SWAL</a:t>
            </a:r>
            <a:endParaRPr dirty="0"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15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DataTables</a:t>
            </a:r>
            <a:endParaRPr dirty="0"/>
          </a:p>
        </p:txBody>
      </p:sp>
      <p:sp>
        <p:nvSpPr>
          <p:cNvPr id="908" name="Google Shape;908;p46"/>
          <p:cNvSpPr txBox="1">
            <a:spLocks noGrp="1"/>
          </p:cNvSpPr>
          <p:nvPr>
            <p:ph type="title" idx="17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</a:t>
            </a:r>
            <a:endParaRPr dirty="0"/>
          </a:p>
        </p:txBody>
      </p:sp>
      <p:sp>
        <p:nvSpPr>
          <p:cNvPr id="909" name="Google Shape;909;p46"/>
          <p:cNvSpPr txBox="1">
            <a:spLocks noGrp="1"/>
          </p:cNvSpPr>
          <p:nvPr>
            <p:ph type="title" idx="18"/>
          </p:nvPr>
        </p:nvSpPr>
        <p:spPr>
          <a:xfrm>
            <a:off x="1532250" y="1388047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</a:t>
            </a:r>
            <a:endParaRPr dirty="0"/>
          </a:p>
        </p:txBody>
      </p:sp>
      <p:sp>
        <p:nvSpPr>
          <p:cNvPr id="910" name="Google Shape;910;p46"/>
          <p:cNvSpPr txBox="1">
            <a:spLocks noGrp="1"/>
          </p:cNvSpPr>
          <p:nvPr>
            <p:ph type="title" idx="19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17</a:t>
            </a:r>
            <a:endParaRPr dirty="0"/>
          </a:p>
        </p:txBody>
      </p:sp>
      <p:sp>
        <p:nvSpPr>
          <p:cNvPr id="911" name="Google Shape;911;p46"/>
          <p:cNvSpPr txBox="1">
            <a:spLocks noGrp="1"/>
          </p:cNvSpPr>
          <p:nvPr>
            <p:ph type="title" idx="20"/>
          </p:nvPr>
        </p:nvSpPr>
        <p:spPr>
          <a:xfrm>
            <a:off x="4237250" y="1388047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14</a:t>
            </a:r>
            <a:endParaRPr dirty="0"/>
          </a:p>
        </p:txBody>
      </p:sp>
      <p:sp>
        <p:nvSpPr>
          <p:cNvPr id="912" name="Google Shape;912;p46"/>
          <p:cNvSpPr txBox="1">
            <a:spLocks noGrp="1"/>
          </p:cNvSpPr>
          <p:nvPr>
            <p:ph type="title" idx="21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18</a:t>
            </a:r>
            <a:endParaRPr dirty="0"/>
          </a:p>
        </p:txBody>
      </p:sp>
      <p:sp>
        <p:nvSpPr>
          <p:cNvPr id="914" name="Google Shape;914;p46"/>
          <p:cNvSpPr/>
          <p:nvPr/>
        </p:nvSpPr>
        <p:spPr>
          <a:xfrm>
            <a:off x="6896500" y="3137175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6"/>
          <p:cNvSpPr/>
          <p:nvPr/>
        </p:nvSpPr>
        <p:spPr>
          <a:xfrm>
            <a:off x="7095800" y="2975375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6"/>
          <p:cNvSpPr/>
          <p:nvPr/>
        </p:nvSpPr>
        <p:spPr>
          <a:xfrm rot="2506023">
            <a:off x="4082293" y="3099138"/>
            <a:ext cx="170284" cy="17028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89;p46">
            <a:extLst>
              <a:ext uri="{FF2B5EF4-FFF2-40B4-BE49-F238E27FC236}">
                <a16:creationId xmlns:a16="http://schemas.microsoft.com/office/drawing/2014/main" id="{9016841E-7AC4-135D-CE63-94AF78D80ACB}"/>
              </a:ext>
            </a:extLst>
          </p:cNvPr>
          <p:cNvSpPr/>
          <p:nvPr/>
        </p:nvSpPr>
        <p:spPr>
          <a:xfrm>
            <a:off x="6942350" y="13372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900;p46">
            <a:extLst>
              <a:ext uri="{FF2B5EF4-FFF2-40B4-BE49-F238E27FC236}">
                <a16:creationId xmlns:a16="http://schemas.microsoft.com/office/drawing/2014/main" id="{C76A4393-1D1B-FBFB-4EC5-4428D914D498}"/>
              </a:ext>
            </a:extLst>
          </p:cNvPr>
          <p:cNvSpPr txBox="1">
            <a:spLocks/>
          </p:cNvSpPr>
          <p:nvPr/>
        </p:nvSpPr>
        <p:spPr>
          <a:xfrm>
            <a:off x="6709635" y="2037150"/>
            <a:ext cx="1366284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9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Composer</a:t>
            </a:r>
          </a:p>
        </p:txBody>
      </p:sp>
      <p:sp>
        <p:nvSpPr>
          <p:cNvPr id="4" name="Google Shape;911;p46">
            <a:extLst>
              <a:ext uri="{FF2B5EF4-FFF2-40B4-BE49-F238E27FC236}">
                <a16:creationId xmlns:a16="http://schemas.microsoft.com/office/drawing/2014/main" id="{73C3AE06-CDE1-3125-ED4B-95D1855D589D}"/>
              </a:ext>
            </a:extLst>
          </p:cNvPr>
          <p:cNvSpPr txBox="1">
            <a:spLocks/>
          </p:cNvSpPr>
          <p:nvPr/>
        </p:nvSpPr>
        <p:spPr>
          <a:xfrm>
            <a:off x="6942200" y="1337325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" dirty="0"/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64"/>
          <p:cNvSpPr txBox="1">
            <a:spLocks noGrp="1"/>
          </p:cNvSpPr>
          <p:nvPr>
            <p:ph type="title"/>
          </p:nvPr>
        </p:nvSpPr>
        <p:spPr>
          <a:xfrm>
            <a:off x="1327050" y="2120455"/>
            <a:ext cx="6489900" cy="131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</a:t>
            </a:r>
            <a:br>
              <a:rPr lang="en" dirty="0"/>
            </a:br>
            <a:r>
              <a:rPr lang="en" dirty="0"/>
              <a:t>PEKERJAAN</a:t>
            </a:r>
            <a:endParaRPr dirty="0"/>
          </a:p>
        </p:txBody>
      </p:sp>
      <p:grpSp>
        <p:nvGrpSpPr>
          <p:cNvPr id="2142" name="Google Shape;2142;p64"/>
          <p:cNvGrpSpPr/>
          <p:nvPr/>
        </p:nvGrpSpPr>
        <p:grpSpPr>
          <a:xfrm>
            <a:off x="7816955" y="3097972"/>
            <a:ext cx="877308" cy="2042473"/>
            <a:chOff x="731955" y="2811840"/>
            <a:chExt cx="564367" cy="1313910"/>
          </a:xfrm>
        </p:grpSpPr>
        <p:sp>
          <p:nvSpPr>
            <p:cNvPr id="2143" name="Google Shape;2143;p64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4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4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4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4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4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4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4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4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4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4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4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4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4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4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4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4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3" name="Google Shape;2173;p64"/>
          <p:cNvGrpSpPr/>
          <p:nvPr/>
        </p:nvGrpSpPr>
        <p:grpSpPr>
          <a:xfrm flipH="1">
            <a:off x="634230" y="4224885"/>
            <a:ext cx="551967" cy="915573"/>
            <a:chOff x="731955" y="3388996"/>
            <a:chExt cx="355077" cy="588982"/>
          </a:xfrm>
        </p:grpSpPr>
        <p:sp>
          <p:nvSpPr>
            <p:cNvPr id="2174" name="Google Shape;2174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221187" y="1980749"/>
            <a:ext cx="2167471" cy="1546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Projek Sederhana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4572000" y="1861587"/>
            <a:ext cx="4967726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Modul </a:t>
            </a: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Mahasiswa</a:t>
            </a:r>
            <a:endParaRPr lang="en-US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Modul Mata </a:t>
            </a: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Kuliah</a:t>
            </a:r>
            <a:endParaRPr lang="en-US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Modul Semester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27C8B1-C53A-0BB9-E4C4-894B05AD96CB}"/>
              </a:ext>
            </a:extLst>
          </p:cNvPr>
          <p:cNvSpPr txBox="1"/>
          <p:nvPr/>
        </p:nvSpPr>
        <p:spPr>
          <a:xfrm>
            <a:off x="3759918" y="4527185"/>
            <a:ext cx="1624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Utama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F15F607-C9BA-951E-758E-198FF0037D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55" y="1325308"/>
            <a:ext cx="5457690" cy="288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26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86513"/>
            <a:ext cx="8520600" cy="572700"/>
          </a:xfrm>
        </p:spPr>
        <p:txBody>
          <a:bodyPr/>
          <a:lstStyle/>
          <a:p>
            <a:r>
              <a:rPr lang="en-US" dirty="0"/>
              <a:t>Modul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F8DE1-F60A-1508-0E4C-190506677556}"/>
              </a:ext>
            </a:extLst>
          </p:cNvPr>
          <p:cNvSpPr txBox="1"/>
          <p:nvPr/>
        </p:nvSpPr>
        <p:spPr>
          <a:xfrm>
            <a:off x="3748847" y="2075912"/>
            <a:ext cx="13840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Edit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E30C75-C858-5ECA-A992-CBACAB79A7C4}"/>
              </a:ext>
            </a:extLst>
          </p:cNvPr>
          <p:cNvSpPr txBox="1"/>
          <p:nvPr/>
        </p:nvSpPr>
        <p:spPr>
          <a:xfrm>
            <a:off x="3466698" y="4801516"/>
            <a:ext cx="2210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SWAL Hapus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9B466A1-4C15-6856-C4A8-BB1CB1C3C1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50" y="659213"/>
            <a:ext cx="5293498" cy="1432773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897F8D2-92A8-CE95-0799-1733DA3205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69" y="2548356"/>
            <a:ext cx="4229062" cy="225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75372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Mata </a:t>
            </a:r>
            <a:r>
              <a:rPr lang="en-US" dirty="0" err="1"/>
              <a:t>Kuliah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FFC6775-BEB8-7F3D-7085-B8B5944E21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254" y="1409561"/>
            <a:ext cx="5681491" cy="3024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557B19-00A3-51C9-CF14-17AE79A2388D}"/>
              </a:ext>
            </a:extLst>
          </p:cNvPr>
          <p:cNvSpPr txBox="1"/>
          <p:nvPr/>
        </p:nvSpPr>
        <p:spPr>
          <a:xfrm>
            <a:off x="3745005" y="4517746"/>
            <a:ext cx="1653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Utama</a:t>
            </a:r>
          </a:p>
        </p:txBody>
      </p:sp>
    </p:spTree>
    <p:extLst>
      <p:ext uri="{BB962C8B-B14F-4D97-AF65-F5344CB8AC3E}">
        <p14:creationId xmlns:p14="http://schemas.microsoft.com/office/powerpoint/2010/main" val="316420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5" y="158109"/>
            <a:ext cx="8520600" cy="572700"/>
          </a:xfrm>
        </p:spPr>
        <p:txBody>
          <a:bodyPr/>
          <a:lstStyle/>
          <a:p>
            <a:r>
              <a:rPr lang="en-US" dirty="0"/>
              <a:t>Modul Mata </a:t>
            </a:r>
            <a:r>
              <a:rPr lang="en-US" dirty="0" err="1"/>
              <a:t>Kuliah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A2CCCDA-64FB-83A1-CC6F-CA7C19015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797" y="792007"/>
            <a:ext cx="6240395" cy="1150376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4AFA61D-9372-090F-B561-593B2903F5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958" y="2490729"/>
            <a:ext cx="4112076" cy="2171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810596-6055-753E-34F9-800DD2B5872A}"/>
              </a:ext>
            </a:extLst>
          </p:cNvPr>
          <p:cNvSpPr txBox="1"/>
          <p:nvPr/>
        </p:nvSpPr>
        <p:spPr>
          <a:xfrm>
            <a:off x="3847293" y="1942383"/>
            <a:ext cx="1449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Edit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7825A-49C9-B490-B21E-6A5D76427AD6}"/>
              </a:ext>
            </a:extLst>
          </p:cNvPr>
          <p:cNvSpPr txBox="1"/>
          <p:nvPr/>
        </p:nvSpPr>
        <p:spPr>
          <a:xfrm>
            <a:off x="3495550" y="4723635"/>
            <a:ext cx="2152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Tampilan</a:t>
            </a:r>
            <a:r>
              <a:rPr lang="en-US" dirty="0">
                <a:latin typeface="Fredoka One" panose="02000000000000000000" pitchFamily="2" charset="0"/>
              </a:rPr>
              <a:t> SWAL Hapus</a:t>
            </a:r>
          </a:p>
        </p:txBody>
      </p:sp>
    </p:spTree>
    <p:extLst>
      <p:ext uri="{BB962C8B-B14F-4D97-AF65-F5344CB8AC3E}">
        <p14:creationId xmlns:p14="http://schemas.microsoft.com/office/powerpoint/2010/main" val="2233478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 Semester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DC3473B-A2A8-504D-1D5F-37B23E6E23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67" y="1382881"/>
            <a:ext cx="5372466" cy="2851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1BF675-FA54-868A-3841-D2B1943B565C}"/>
              </a:ext>
            </a:extLst>
          </p:cNvPr>
          <p:cNvSpPr txBox="1"/>
          <p:nvPr/>
        </p:nvSpPr>
        <p:spPr>
          <a:xfrm>
            <a:off x="3760374" y="4164746"/>
            <a:ext cx="16232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Tampilan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 Utama</a:t>
            </a:r>
          </a:p>
        </p:txBody>
      </p:sp>
    </p:spTree>
    <p:extLst>
      <p:ext uri="{BB962C8B-B14F-4D97-AF65-F5344CB8AC3E}">
        <p14:creationId xmlns:p14="http://schemas.microsoft.com/office/powerpoint/2010/main" val="46643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B4B-3C1E-5EE5-C5E7-C9B03CC6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7" y="251332"/>
            <a:ext cx="8520600" cy="572700"/>
          </a:xfrm>
        </p:spPr>
        <p:txBody>
          <a:bodyPr/>
          <a:lstStyle/>
          <a:p>
            <a:r>
              <a:rPr lang="en-US" dirty="0"/>
              <a:t>Modul Semester</a:t>
            </a:r>
          </a:p>
        </p:txBody>
      </p:sp>
      <p:pic>
        <p:nvPicPr>
          <p:cNvPr id="5" name="Picture 4" descr="A picture containing text, software, multimedia software, multimedia&#10;&#10;Description automatically generated">
            <a:extLst>
              <a:ext uri="{FF2B5EF4-FFF2-40B4-BE49-F238E27FC236}">
                <a16:creationId xmlns:a16="http://schemas.microsoft.com/office/drawing/2014/main" id="{7D5B9572-497D-4D3C-B7AB-5060C8CB4E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37" y="977920"/>
            <a:ext cx="6048720" cy="1070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ADC12D-76A7-AA0E-D4E0-A08650550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421" y="2571750"/>
            <a:ext cx="4143155" cy="22025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EE9A77-9382-4695-E26C-2B9AC26D696C}"/>
              </a:ext>
            </a:extLst>
          </p:cNvPr>
          <p:cNvSpPr txBox="1"/>
          <p:nvPr/>
        </p:nvSpPr>
        <p:spPr>
          <a:xfrm>
            <a:off x="3878032" y="2002430"/>
            <a:ext cx="1387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Tampilan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 Edit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22D4F-5B0A-090B-5EFF-2CF1A00BEA53}"/>
              </a:ext>
            </a:extLst>
          </p:cNvPr>
          <p:cNvSpPr txBox="1"/>
          <p:nvPr/>
        </p:nvSpPr>
        <p:spPr>
          <a:xfrm>
            <a:off x="3482304" y="4835723"/>
            <a:ext cx="21793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Tampilan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 SWAL Hapus</a:t>
            </a:r>
          </a:p>
        </p:txBody>
      </p:sp>
    </p:spTree>
    <p:extLst>
      <p:ext uri="{BB962C8B-B14F-4D97-AF65-F5344CB8AC3E}">
        <p14:creationId xmlns:p14="http://schemas.microsoft.com/office/powerpoint/2010/main" val="123663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140352" y="1798638"/>
            <a:ext cx="2167471" cy="1546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 dengan Mini Projek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4572000" y="1629951"/>
            <a:ext cx="4967726" cy="188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Migrasi</a:t>
            </a: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 dan Model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CRUD Theater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CRUD Film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CRUD Studio</a:t>
            </a:r>
          </a:p>
        </p:txBody>
      </p:sp>
    </p:spTree>
    <p:extLst>
      <p:ext uri="{BB962C8B-B14F-4D97-AF65-F5344CB8AC3E}">
        <p14:creationId xmlns:p14="http://schemas.microsoft.com/office/powerpoint/2010/main" val="79128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5"/>
          <p:cNvSpPr txBox="1">
            <a:spLocks noGrp="1"/>
          </p:cNvSpPr>
          <p:nvPr>
            <p:ph type="title"/>
          </p:nvPr>
        </p:nvSpPr>
        <p:spPr>
          <a:xfrm>
            <a:off x="2414850" y="207645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PENDAHULUAN</a:t>
            </a:r>
            <a:endParaRPr sz="4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2474" y="231623"/>
            <a:ext cx="3439052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theaters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21881-7992-F934-C4F9-EC5851CCF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2" y="1194805"/>
            <a:ext cx="3351532" cy="3590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9C5FAE-FEB3-50BF-89F5-A56983269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321" y="1410180"/>
            <a:ext cx="4547980" cy="3160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9F13F0-5E2C-6F89-36F8-379D616E97A5}"/>
              </a:ext>
            </a:extLst>
          </p:cNvPr>
          <p:cNvSpPr txBox="1"/>
          <p:nvPr/>
        </p:nvSpPr>
        <p:spPr>
          <a:xfrm>
            <a:off x="1493876" y="4757988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B2E24-EB5A-1C57-90F5-4212E96845F6}"/>
              </a:ext>
            </a:extLst>
          </p:cNvPr>
          <p:cNvSpPr txBox="1"/>
          <p:nvPr/>
        </p:nvSpPr>
        <p:spPr>
          <a:xfrm>
            <a:off x="6014187" y="4604099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93872658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2474" y="231623"/>
            <a:ext cx="3439052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studios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FCE74-CE5A-2A32-A354-036E5714E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6" y="1164937"/>
            <a:ext cx="4063469" cy="3249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D4C77-399D-073F-618A-420D23D78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357" y="1164937"/>
            <a:ext cx="4244440" cy="3249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D5F92-0FD6-2022-DAF9-A9B0419F55C4}"/>
              </a:ext>
            </a:extLst>
          </p:cNvPr>
          <p:cNvSpPr txBox="1"/>
          <p:nvPr/>
        </p:nvSpPr>
        <p:spPr>
          <a:xfrm>
            <a:off x="1903720" y="4456322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199597-F171-8F85-EEE3-3EFBC16F0534}"/>
              </a:ext>
            </a:extLst>
          </p:cNvPr>
          <p:cNvSpPr txBox="1"/>
          <p:nvPr/>
        </p:nvSpPr>
        <p:spPr>
          <a:xfrm>
            <a:off x="6716025" y="4471273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55125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2474" y="231623"/>
            <a:ext cx="3439052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films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BD161-DF08-EEE1-409D-FC11CF50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38" y="1230547"/>
            <a:ext cx="3051746" cy="3485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04B2BF-3E9E-C0BC-672B-AA0E5FAAD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487" y="1230547"/>
            <a:ext cx="4186078" cy="3203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C76250-DB84-A680-260C-83B7ED95A925}"/>
              </a:ext>
            </a:extLst>
          </p:cNvPr>
          <p:cNvSpPr txBox="1"/>
          <p:nvPr/>
        </p:nvSpPr>
        <p:spPr>
          <a:xfrm>
            <a:off x="1780776" y="4716005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6650E-C14D-C384-9B92-586238D3015E}"/>
              </a:ext>
            </a:extLst>
          </p:cNvPr>
          <p:cNvSpPr txBox="1"/>
          <p:nvPr/>
        </p:nvSpPr>
        <p:spPr>
          <a:xfrm>
            <a:off x="6016778" y="4492960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797551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4539" y="210351"/>
            <a:ext cx="3947896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films_details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1C676-450E-80FB-B093-2BD6F2386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64" y="1209275"/>
            <a:ext cx="3474349" cy="3418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21777A-638F-005E-C616-A7E9753D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716" y="1359018"/>
            <a:ext cx="3849920" cy="3269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11DAE4-EA53-9F2A-D448-4F1971AF7F9B}"/>
              </a:ext>
            </a:extLst>
          </p:cNvPr>
          <p:cNvSpPr txBox="1"/>
          <p:nvPr/>
        </p:nvSpPr>
        <p:spPr>
          <a:xfrm>
            <a:off x="1816414" y="4678075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45C4A-BDF7-4207-5548-78D4FEA186D1}"/>
              </a:ext>
            </a:extLst>
          </p:cNvPr>
          <p:cNvSpPr txBox="1"/>
          <p:nvPr/>
        </p:nvSpPr>
        <p:spPr>
          <a:xfrm>
            <a:off x="6323551" y="4638344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74903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7040" y="210351"/>
            <a:ext cx="3849920" cy="998924"/>
          </a:xfrm>
        </p:spPr>
        <p:txBody>
          <a:bodyPr/>
          <a:lstStyle/>
          <a:p>
            <a:r>
              <a:rPr lang="en-US" dirty="0" err="1"/>
              <a:t>Migrasi</a:t>
            </a:r>
            <a:r>
              <a:rPr lang="en-US" dirty="0"/>
              <a:t> dan Model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studios_films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E7507-F56D-A86A-A0E1-2B5EDA6CD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7" y="1209275"/>
            <a:ext cx="3531253" cy="3346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4E3F43-DD65-5FF0-9286-98E24EC2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850" y="1572825"/>
            <a:ext cx="4686104" cy="381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4594E3-CD1A-8D77-5BE5-F0D17296E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190" y="3172160"/>
            <a:ext cx="4570842" cy="3961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A7744B-5856-6574-19E2-E0BF3013D88F}"/>
              </a:ext>
            </a:extLst>
          </p:cNvPr>
          <p:cNvSpPr txBox="1"/>
          <p:nvPr/>
        </p:nvSpPr>
        <p:spPr>
          <a:xfrm>
            <a:off x="1806578" y="4610210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0A9F1-9891-4A0D-DD03-DF0933FCCB2A}"/>
              </a:ext>
            </a:extLst>
          </p:cNvPr>
          <p:cNvSpPr txBox="1"/>
          <p:nvPr/>
        </p:nvSpPr>
        <p:spPr>
          <a:xfrm>
            <a:off x="5445568" y="2010505"/>
            <a:ext cx="218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Relasi</a:t>
            </a:r>
            <a:r>
              <a:rPr lang="en-US" dirty="0">
                <a:latin typeface="Fredoka One" panose="02000000000000000000" pitchFamily="2" charset="0"/>
              </a:rPr>
              <a:t> di Model 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E322E-1E9B-E5CD-058F-3F7A26872B7C}"/>
              </a:ext>
            </a:extLst>
          </p:cNvPr>
          <p:cNvSpPr txBox="1"/>
          <p:nvPr/>
        </p:nvSpPr>
        <p:spPr>
          <a:xfrm>
            <a:off x="5462859" y="3645924"/>
            <a:ext cx="2182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Relasi</a:t>
            </a:r>
            <a:r>
              <a:rPr lang="en-US" dirty="0">
                <a:latin typeface="Fredoka One" panose="02000000000000000000" pitchFamily="2" charset="0"/>
              </a:rPr>
              <a:t> di Model Film</a:t>
            </a:r>
          </a:p>
        </p:txBody>
      </p:sp>
    </p:spTree>
    <p:extLst>
      <p:ext uri="{BB962C8B-B14F-4D97-AF65-F5344CB8AC3E}">
        <p14:creationId xmlns:p14="http://schemas.microsoft.com/office/powerpoint/2010/main" val="270086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Theater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F487BD8-9202-9463-0827-14469F578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2" y="1234320"/>
            <a:ext cx="4302095" cy="1734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2F8B4-9529-9B48-A9E0-19B5E4BF8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037" y="3104350"/>
            <a:ext cx="4244746" cy="173452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5063026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162596" y="1986342"/>
            <a:ext cx="195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Utama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269896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914839" y="3697270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</a:t>
            </a:r>
          </a:p>
          <a:p>
            <a:r>
              <a:rPr lang="en-US" sz="1800" dirty="0" err="1"/>
              <a:t>Menambah</a:t>
            </a:r>
            <a:r>
              <a:rPr lang="en-US" sz="1800" dirty="0"/>
              <a:t> Theater</a:t>
            </a:r>
          </a:p>
        </p:txBody>
      </p:sp>
    </p:spTree>
    <p:extLst>
      <p:ext uri="{BB962C8B-B14F-4D97-AF65-F5344CB8AC3E}">
        <p14:creationId xmlns:p14="http://schemas.microsoft.com/office/powerpoint/2010/main" val="190933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Theater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5063026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216384" y="1847842"/>
            <a:ext cx="1951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Edit Theater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69896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1082169" y="3664324"/>
            <a:ext cx="2187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SWAL</a:t>
            </a:r>
          </a:p>
          <a:p>
            <a:r>
              <a:rPr lang="en-US" sz="1800" dirty="0" err="1"/>
              <a:t>Menghapus</a:t>
            </a:r>
            <a:r>
              <a:rPr lang="en-US" sz="1800" dirty="0"/>
              <a:t> Theater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BE356-918E-48AB-52B9-F8819B70C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83" y="1280915"/>
            <a:ext cx="3968840" cy="17801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9F27AA-675F-4572-BBA9-762451BB0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3012046"/>
            <a:ext cx="4365114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7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Film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5063026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216384" y="1847842"/>
            <a:ext cx="195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Utama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69896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1082169" y="3664324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 </a:t>
            </a:r>
            <a:r>
              <a:rPr lang="en-US" sz="1800" dirty="0" err="1"/>
              <a:t>Menambah</a:t>
            </a:r>
            <a:r>
              <a:rPr lang="en-US" sz="1800" dirty="0"/>
              <a:t> Film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60A1D37-A667-CF5A-7704-5889C32861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64" y="1210452"/>
            <a:ext cx="4623710" cy="147293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CD19F0F-EE47-84C3-403F-D4C119DFB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30" y="2730177"/>
            <a:ext cx="4294148" cy="22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41359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Film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5063026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041434" y="1928692"/>
            <a:ext cx="1951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 Edit Film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69896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1217060" y="3697270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SWAL </a:t>
            </a:r>
            <a:r>
              <a:rPr lang="en-US" sz="1800" dirty="0" err="1"/>
              <a:t>Menghapus</a:t>
            </a:r>
            <a:r>
              <a:rPr lang="en-US" sz="1800" dirty="0"/>
              <a:t> Film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1F91373-F1A6-1324-3C12-7B675CA528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7" y="1126185"/>
            <a:ext cx="4151513" cy="2144546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5A09E3B-F33B-F0CB-9F2B-18A77F81A0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900" y="3298098"/>
            <a:ext cx="4473011" cy="174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2503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Studio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4940081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210482" y="1951744"/>
            <a:ext cx="195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Utama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102565" y="3697270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914411" y="3648448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Utama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Difilter</a:t>
            </a:r>
            <a:endParaRPr lang="en-US" sz="1800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BDD4DE-03FC-C670-7787-2C27C0ED12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2" y="1262230"/>
            <a:ext cx="4381298" cy="144272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57534B5-EB44-51F0-CD51-28EFC12B74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92" y="2993058"/>
            <a:ext cx="4535500" cy="159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magang</a:t>
            </a:r>
            <a:r>
              <a:rPr lang="en-US" dirty="0"/>
              <a:t> MBKM di I2C Studio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/>
              <a:t>LPPM Maranatha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pengelolaan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, </a:t>
            </a:r>
            <a:r>
              <a:rPr lang="en-US" dirty="0" err="1"/>
              <a:t>pengabdian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, </a:t>
            </a: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, dan </a:t>
            </a:r>
            <a:r>
              <a:rPr lang="en-US" dirty="0" err="1"/>
              <a:t>pengajuan</a:t>
            </a:r>
            <a:r>
              <a:rPr lang="en-US" dirty="0"/>
              <a:t> </a:t>
            </a:r>
            <a:r>
              <a:rPr lang="en-US" dirty="0" err="1"/>
              <a:t>insentif</a:t>
            </a:r>
            <a:r>
              <a:rPr lang="en-US" dirty="0"/>
              <a:t> </a:t>
            </a:r>
            <a:r>
              <a:rPr lang="en-US" dirty="0" err="1"/>
              <a:t>karya</a:t>
            </a:r>
            <a:r>
              <a:rPr lang="en-US" dirty="0"/>
              <a:t> </a:t>
            </a:r>
            <a:r>
              <a:rPr lang="en-US" dirty="0" err="1"/>
              <a:t>ilmiah</a:t>
            </a:r>
            <a:r>
              <a:rPr lang="en-US" dirty="0"/>
              <a:t> 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master data </a:t>
            </a:r>
            <a:r>
              <a:rPr lang="en-US" dirty="0" err="1"/>
              <a:t>pengelolaan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pada SIPPM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65" name="Google Shape;1065;p49"/>
          <p:cNvGrpSpPr/>
          <p:nvPr/>
        </p:nvGrpSpPr>
        <p:grpSpPr>
          <a:xfrm>
            <a:off x="5314241" y="1281284"/>
            <a:ext cx="3367272" cy="3097376"/>
            <a:chOff x="4495621" y="738354"/>
            <a:chExt cx="4343747" cy="3995583"/>
          </a:xfrm>
        </p:grpSpPr>
        <p:sp>
          <p:nvSpPr>
            <p:cNvPr id="1066" name="Google Shape;1066;p49"/>
            <p:cNvSpPr/>
            <p:nvPr/>
          </p:nvSpPr>
          <p:spPr>
            <a:xfrm>
              <a:off x="7641175" y="2499425"/>
              <a:ext cx="251700" cy="251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7" name="Google Shape;1067;p49"/>
            <p:cNvGrpSpPr/>
            <p:nvPr/>
          </p:nvGrpSpPr>
          <p:grpSpPr>
            <a:xfrm>
              <a:off x="4495621" y="738354"/>
              <a:ext cx="4343747" cy="3995583"/>
              <a:chOff x="1477050" y="841050"/>
              <a:chExt cx="4671700" cy="4297250"/>
            </a:xfrm>
          </p:grpSpPr>
          <p:sp>
            <p:nvSpPr>
              <p:cNvPr id="1068" name="Google Shape;1068;p49"/>
              <p:cNvSpPr/>
              <p:nvPr/>
            </p:nvSpPr>
            <p:spPr>
              <a:xfrm>
                <a:off x="2254275" y="841050"/>
                <a:ext cx="713875" cy="714700"/>
              </a:xfrm>
              <a:custGeom>
                <a:avLst/>
                <a:gdLst/>
                <a:ahLst/>
                <a:cxnLst/>
                <a:rect l="l" t="t" r="r" b="b"/>
                <a:pathLst>
                  <a:path w="28555" h="28588" extrusionOk="0">
                    <a:moveTo>
                      <a:pt x="14278" y="0"/>
                    </a:moveTo>
                    <a:cubicBezTo>
                      <a:pt x="6372" y="0"/>
                      <a:pt x="1" y="6405"/>
                      <a:pt x="1" y="14277"/>
                    </a:cubicBezTo>
                    <a:cubicBezTo>
                      <a:pt x="1" y="22183"/>
                      <a:pt x="6372" y="28587"/>
                      <a:pt x="14278" y="28587"/>
                    </a:cubicBezTo>
                    <a:cubicBezTo>
                      <a:pt x="22150" y="28587"/>
                      <a:pt x="28554" y="22183"/>
                      <a:pt x="28554" y="14277"/>
                    </a:cubicBezTo>
                    <a:cubicBezTo>
                      <a:pt x="28554" y="6405"/>
                      <a:pt x="22150" y="0"/>
                      <a:pt x="14278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9"/>
              <p:cNvSpPr/>
              <p:nvPr/>
            </p:nvSpPr>
            <p:spPr>
              <a:xfrm>
                <a:off x="2449425" y="1118750"/>
                <a:ext cx="73400" cy="23852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9541" extrusionOk="0">
                    <a:moveTo>
                      <a:pt x="0" y="0"/>
                    </a:moveTo>
                    <a:lnTo>
                      <a:pt x="0" y="9540"/>
                    </a:lnTo>
                    <a:lnTo>
                      <a:pt x="2936" y="9540"/>
                    </a:lnTo>
                    <a:lnTo>
                      <a:pt x="29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2441925" y="999075"/>
                <a:ext cx="10342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3553" extrusionOk="0">
                    <a:moveTo>
                      <a:pt x="1784" y="1"/>
                    </a:moveTo>
                    <a:cubicBezTo>
                      <a:pt x="870" y="1"/>
                      <a:pt x="0" y="702"/>
                      <a:pt x="0" y="1785"/>
                    </a:cubicBezTo>
                    <a:cubicBezTo>
                      <a:pt x="0" y="2752"/>
                      <a:pt x="767" y="3520"/>
                      <a:pt x="1768" y="3553"/>
                    </a:cubicBezTo>
                    <a:cubicBezTo>
                      <a:pt x="3336" y="3553"/>
                      <a:pt x="4136" y="1652"/>
                      <a:pt x="3036" y="517"/>
                    </a:cubicBezTo>
                    <a:cubicBezTo>
                      <a:pt x="2669" y="161"/>
                      <a:pt x="2221" y="1"/>
                      <a:pt x="1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2570350" y="1111250"/>
                <a:ext cx="22935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9841" extrusionOk="0">
                    <a:moveTo>
                      <a:pt x="5704" y="0"/>
                    </a:moveTo>
                    <a:cubicBezTo>
                      <a:pt x="4537" y="0"/>
                      <a:pt x="3436" y="600"/>
                      <a:pt x="2835" y="1601"/>
                    </a:cubicBezTo>
                    <a:lnTo>
                      <a:pt x="2835" y="300"/>
                    </a:lnTo>
                    <a:lnTo>
                      <a:pt x="0" y="300"/>
                    </a:lnTo>
                    <a:lnTo>
                      <a:pt x="0" y="9840"/>
                    </a:lnTo>
                    <a:lnTo>
                      <a:pt x="2835" y="9840"/>
                    </a:lnTo>
                    <a:lnTo>
                      <a:pt x="2835" y="4837"/>
                    </a:lnTo>
                    <a:cubicBezTo>
                      <a:pt x="2835" y="3503"/>
                      <a:pt x="3436" y="2702"/>
                      <a:pt x="4637" y="2702"/>
                    </a:cubicBezTo>
                    <a:cubicBezTo>
                      <a:pt x="5704" y="2702"/>
                      <a:pt x="6238" y="3469"/>
                      <a:pt x="6238" y="4837"/>
                    </a:cubicBezTo>
                    <a:lnTo>
                      <a:pt x="6238" y="9840"/>
                    </a:lnTo>
                    <a:lnTo>
                      <a:pt x="9173" y="9840"/>
                    </a:lnTo>
                    <a:lnTo>
                      <a:pt x="9173" y="3803"/>
                    </a:lnTo>
                    <a:cubicBezTo>
                      <a:pt x="9173" y="1234"/>
                      <a:pt x="7739" y="0"/>
                      <a:pt x="5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9"/>
              <p:cNvSpPr/>
              <p:nvPr/>
            </p:nvSpPr>
            <p:spPr>
              <a:xfrm>
                <a:off x="1681375" y="3123500"/>
                <a:ext cx="384475" cy="4045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6180" extrusionOk="0">
                    <a:moveTo>
                      <a:pt x="7663" y="1"/>
                    </a:moveTo>
                    <a:cubicBezTo>
                      <a:pt x="7644" y="1"/>
                      <a:pt x="7625" y="1"/>
                      <a:pt x="7606" y="1"/>
                    </a:cubicBezTo>
                    <a:cubicBezTo>
                      <a:pt x="5371" y="1"/>
                      <a:pt x="3570" y="1969"/>
                      <a:pt x="3603" y="4371"/>
                    </a:cubicBezTo>
                    <a:cubicBezTo>
                      <a:pt x="3570" y="6105"/>
                      <a:pt x="4637" y="7673"/>
                      <a:pt x="6238" y="8374"/>
                    </a:cubicBezTo>
                    <a:cubicBezTo>
                      <a:pt x="0" y="9374"/>
                      <a:pt x="367" y="16179"/>
                      <a:pt x="367" y="16179"/>
                    </a:cubicBezTo>
                    <a:lnTo>
                      <a:pt x="15111" y="16046"/>
                    </a:lnTo>
                    <a:cubicBezTo>
                      <a:pt x="15111" y="16046"/>
                      <a:pt x="15378" y="9174"/>
                      <a:pt x="9174" y="8340"/>
                    </a:cubicBezTo>
                    <a:cubicBezTo>
                      <a:pt x="10741" y="7606"/>
                      <a:pt x="11742" y="6005"/>
                      <a:pt x="11709" y="4304"/>
                    </a:cubicBezTo>
                    <a:cubicBezTo>
                      <a:pt x="11709" y="1923"/>
                      <a:pt x="9872" y="1"/>
                      <a:pt x="766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9"/>
              <p:cNvSpPr/>
              <p:nvPr/>
            </p:nvSpPr>
            <p:spPr>
              <a:xfrm>
                <a:off x="5220575" y="4402425"/>
                <a:ext cx="231850" cy="1996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7987" extrusionOk="0">
                    <a:moveTo>
                      <a:pt x="6913" y="0"/>
                    </a:moveTo>
                    <a:cubicBezTo>
                      <a:pt x="5859" y="0"/>
                      <a:pt x="4807" y="668"/>
                      <a:pt x="4637" y="1982"/>
                    </a:cubicBezTo>
                    <a:cubicBezTo>
                      <a:pt x="4450" y="673"/>
                      <a:pt x="3405" y="5"/>
                      <a:pt x="2359" y="5"/>
                    </a:cubicBezTo>
                    <a:cubicBezTo>
                      <a:pt x="1352" y="5"/>
                      <a:pt x="346" y="623"/>
                      <a:pt x="100" y="1882"/>
                    </a:cubicBezTo>
                    <a:cubicBezTo>
                      <a:pt x="0" y="2682"/>
                      <a:pt x="200" y="3483"/>
                      <a:pt x="667" y="4117"/>
                    </a:cubicBezTo>
                    <a:cubicBezTo>
                      <a:pt x="1134" y="4751"/>
                      <a:pt x="1668" y="5318"/>
                      <a:pt x="2268" y="5818"/>
                    </a:cubicBezTo>
                    <a:cubicBezTo>
                      <a:pt x="3102" y="6585"/>
                      <a:pt x="3870" y="7252"/>
                      <a:pt x="4703" y="7986"/>
                    </a:cubicBezTo>
                    <a:cubicBezTo>
                      <a:pt x="5537" y="7252"/>
                      <a:pt x="6205" y="6552"/>
                      <a:pt x="7038" y="5818"/>
                    </a:cubicBezTo>
                    <a:cubicBezTo>
                      <a:pt x="7639" y="5318"/>
                      <a:pt x="8173" y="4717"/>
                      <a:pt x="8640" y="4083"/>
                    </a:cubicBezTo>
                    <a:cubicBezTo>
                      <a:pt x="9107" y="3450"/>
                      <a:pt x="9273" y="2649"/>
                      <a:pt x="9173" y="1849"/>
                    </a:cubicBezTo>
                    <a:cubicBezTo>
                      <a:pt x="8929" y="610"/>
                      <a:pt x="7920" y="0"/>
                      <a:pt x="69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5690075" y="2026875"/>
                <a:ext cx="381125" cy="47287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18915" extrusionOk="0">
                    <a:moveTo>
                      <a:pt x="3807" y="0"/>
                    </a:moveTo>
                    <a:cubicBezTo>
                      <a:pt x="3600" y="0"/>
                      <a:pt x="3469" y="35"/>
                      <a:pt x="3469" y="35"/>
                    </a:cubicBezTo>
                    <a:lnTo>
                      <a:pt x="4103" y="3170"/>
                    </a:lnTo>
                    <a:lnTo>
                      <a:pt x="1601" y="8674"/>
                    </a:lnTo>
                    <a:lnTo>
                      <a:pt x="0" y="8974"/>
                    </a:lnTo>
                    <a:lnTo>
                      <a:pt x="1968" y="18915"/>
                    </a:lnTo>
                    <a:lnTo>
                      <a:pt x="4704" y="18381"/>
                    </a:lnTo>
                    <a:cubicBezTo>
                      <a:pt x="4704" y="18381"/>
                      <a:pt x="11542" y="18114"/>
                      <a:pt x="12809" y="17847"/>
                    </a:cubicBezTo>
                    <a:cubicBezTo>
                      <a:pt x="13010" y="17814"/>
                      <a:pt x="13210" y="17747"/>
                      <a:pt x="13376" y="17681"/>
                    </a:cubicBezTo>
                    <a:cubicBezTo>
                      <a:pt x="14611" y="17013"/>
                      <a:pt x="15244" y="15579"/>
                      <a:pt x="14911" y="14178"/>
                    </a:cubicBezTo>
                    <a:cubicBezTo>
                      <a:pt x="14310" y="11409"/>
                      <a:pt x="13143" y="6272"/>
                      <a:pt x="12743" y="6006"/>
                    </a:cubicBezTo>
                    <a:cubicBezTo>
                      <a:pt x="12667" y="5950"/>
                      <a:pt x="12485" y="5927"/>
                      <a:pt x="12230" y="5927"/>
                    </a:cubicBezTo>
                    <a:cubicBezTo>
                      <a:pt x="10792" y="5927"/>
                      <a:pt x="7039" y="6673"/>
                      <a:pt x="7039" y="6673"/>
                    </a:cubicBezTo>
                    <a:cubicBezTo>
                      <a:pt x="7039" y="6673"/>
                      <a:pt x="7027" y="6803"/>
                      <a:pt x="6990" y="6803"/>
                    </a:cubicBezTo>
                    <a:cubicBezTo>
                      <a:pt x="6919" y="6803"/>
                      <a:pt x="6755" y="6329"/>
                      <a:pt x="6405" y="3570"/>
                    </a:cubicBezTo>
                    <a:cubicBezTo>
                      <a:pt x="5995" y="373"/>
                      <a:pt x="4488" y="0"/>
                      <a:pt x="380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5572475" y="2239550"/>
                <a:ext cx="145975" cy="2785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11142" extrusionOk="0">
                    <a:moveTo>
                      <a:pt x="3737" y="0"/>
                    </a:moveTo>
                    <a:lnTo>
                      <a:pt x="1" y="501"/>
                    </a:lnTo>
                    <a:lnTo>
                      <a:pt x="3136" y="11142"/>
                    </a:lnTo>
                    <a:lnTo>
                      <a:pt x="5838" y="10608"/>
                    </a:lnTo>
                    <a:lnTo>
                      <a:pt x="373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9"/>
              <p:cNvSpPr/>
              <p:nvPr/>
            </p:nvSpPr>
            <p:spPr>
              <a:xfrm>
                <a:off x="1477050" y="5127450"/>
                <a:ext cx="461750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84700" h="234" extrusionOk="0">
                    <a:moveTo>
                      <a:pt x="92367" y="0"/>
                    </a:moveTo>
                    <a:cubicBezTo>
                      <a:pt x="41330" y="0"/>
                      <a:pt x="1" y="67"/>
                      <a:pt x="1" y="134"/>
                    </a:cubicBezTo>
                    <a:cubicBezTo>
                      <a:pt x="1" y="167"/>
                      <a:pt x="41364" y="234"/>
                      <a:pt x="92367" y="234"/>
                    </a:cubicBezTo>
                    <a:cubicBezTo>
                      <a:pt x="143337" y="234"/>
                      <a:pt x="184699" y="167"/>
                      <a:pt x="184699" y="134"/>
                    </a:cubicBezTo>
                    <a:cubicBezTo>
                      <a:pt x="184699" y="67"/>
                      <a:pt x="143370" y="0"/>
                      <a:pt x="923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49"/>
              <p:cNvSpPr/>
              <p:nvPr/>
            </p:nvSpPr>
            <p:spPr>
              <a:xfrm>
                <a:off x="4622650" y="1342675"/>
                <a:ext cx="966525" cy="847250"/>
              </a:xfrm>
              <a:custGeom>
                <a:avLst/>
                <a:gdLst/>
                <a:ahLst/>
                <a:cxnLst/>
                <a:rect l="l" t="t" r="r" b="b"/>
                <a:pathLst>
                  <a:path w="38661" h="33890" extrusionOk="0">
                    <a:moveTo>
                      <a:pt x="19342" y="1"/>
                    </a:moveTo>
                    <a:cubicBezTo>
                      <a:pt x="16854" y="1"/>
                      <a:pt x="14328" y="553"/>
                      <a:pt x="11942" y="1718"/>
                    </a:cubicBezTo>
                    <a:cubicBezTo>
                      <a:pt x="3503" y="5820"/>
                      <a:pt x="0" y="15928"/>
                      <a:pt x="4103" y="24367"/>
                    </a:cubicBezTo>
                    <a:cubicBezTo>
                      <a:pt x="7040" y="30385"/>
                      <a:pt x="13072" y="33890"/>
                      <a:pt x="19347" y="33890"/>
                    </a:cubicBezTo>
                    <a:cubicBezTo>
                      <a:pt x="21837" y="33890"/>
                      <a:pt x="24365" y="33338"/>
                      <a:pt x="26752" y="32173"/>
                    </a:cubicBezTo>
                    <a:cubicBezTo>
                      <a:pt x="35158" y="28103"/>
                      <a:pt x="38661" y="17962"/>
                      <a:pt x="34591" y="9556"/>
                    </a:cubicBezTo>
                    <a:cubicBezTo>
                      <a:pt x="31653" y="3513"/>
                      <a:pt x="25619" y="1"/>
                      <a:pt x="1934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4864475" y="1513825"/>
                <a:ext cx="429500" cy="526225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21049" extrusionOk="0">
                    <a:moveTo>
                      <a:pt x="9211" y="1"/>
                    </a:moveTo>
                    <a:cubicBezTo>
                      <a:pt x="8084" y="1"/>
                      <a:pt x="6893" y="263"/>
                      <a:pt x="5705" y="842"/>
                    </a:cubicBezTo>
                    <a:cubicBezTo>
                      <a:pt x="768" y="3244"/>
                      <a:pt x="1" y="8014"/>
                      <a:pt x="1435" y="10950"/>
                    </a:cubicBezTo>
                    <a:cubicBezTo>
                      <a:pt x="2260" y="12664"/>
                      <a:pt x="3599" y="13895"/>
                      <a:pt x="5222" y="13895"/>
                    </a:cubicBezTo>
                    <a:cubicBezTo>
                      <a:pt x="5304" y="13895"/>
                      <a:pt x="5387" y="13892"/>
                      <a:pt x="5471" y="13885"/>
                    </a:cubicBezTo>
                    <a:cubicBezTo>
                      <a:pt x="5738" y="13885"/>
                      <a:pt x="5938" y="13618"/>
                      <a:pt x="5871" y="13385"/>
                    </a:cubicBezTo>
                    <a:cubicBezTo>
                      <a:pt x="5838" y="13185"/>
                      <a:pt x="5738" y="12651"/>
                      <a:pt x="5671" y="12451"/>
                    </a:cubicBezTo>
                    <a:cubicBezTo>
                      <a:pt x="5638" y="12151"/>
                      <a:pt x="5538" y="12084"/>
                      <a:pt x="5271" y="11950"/>
                    </a:cubicBezTo>
                    <a:cubicBezTo>
                      <a:pt x="4504" y="11583"/>
                      <a:pt x="3937" y="10983"/>
                      <a:pt x="3603" y="10216"/>
                    </a:cubicBezTo>
                    <a:cubicBezTo>
                      <a:pt x="2336" y="7614"/>
                      <a:pt x="3136" y="4312"/>
                      <a:pt x="6305" y="2777"/>
                    </a:cubicBezTo>
                    <a:cubicBezTo>
                      <a:pt x="7184" y="2343"/>
                      <a:pt x="8023" y="2141"/>
                      <a:pt x="8794" y="2141"/>
                    </a:cubicBezTo>
                    <a:cubicBezTo>
                      <a:pt x="10450" y="2141"/>
                      <a:pt x="11792" y="3074"/>
                      <a:pt x="12543" y="4645"/>
                    </a:cubicBezTo>
                    <a:cubicBezTo>
                      <a:pt x="14011" y="7647"/>
                      <a:pt x="13911" y="10816"/>
                      <a:pt x="11942" y="11784"/>
                    </a:cubicBezTo>
                    <a:cubicBezTo>
                      <a:pt x="11665" y="11931"/>
                      <a:pt x="11371" y="12000"/>
                      <a:pt x="11084" y="12000"/>
                    </a:cubicBezTo>
                    <a:cubicBezTo>
                      <a:pt x="10270" y="12000"/>
                      <a:pt x="9513" y="11446"/>
                      <a:pt x="9341" y="10583"/>
                    </a:cubicBezTo>
                    <a:cubicBezTo>
                      <a:pt x="9007" y="9082"/>
                      <a:pt x="8907" y="7380"/>
                      <a:pt x="8440" y="6446"/>
                    </a:cubicBezTo>
                    <a:cubicBezTo>
                      <a:pt x="8141" y="5823"/>
                      <a:pt x="7618" y="5386"/>
                      <a:pt x="6983" y="5386"/>
                    </a:cubicBezTo>
                    <a:cubicBezTo>
                      <a:pt x="6769" y="5386"/>
                      <a:pt x="6541" y="5436"/>
                      <a:pt x="6305" y="5546"/>
                    </a:cubicBezTo>
                    <a:cubicBezTo>
                      <a:pt x="5171" y="6113"/>
                      <a:pt x="4837" y="7681"/>
                      <a:pt x="5605" y="9215"/>
                    </a:cubicBezTo>
                    <a:cubicBezTo>
                      <a:pt x="5871" y="9782"/>
                      <a:pt x="6238" y="10283"/>
                      <a:pt x="6739" y="10716"/>
                    </a:cubicBezTo>
                    <a:cubicBezTo>
                      <a:pt x="6739" y="10716"/>
                      <a:pt x="7940" y="16087"/>
                      <a:pt x="8140" y="17021"/>
                    </a:cubicBezTo>
                    <a:cubicBezTo>
                      <a:pt x="8540" y="18889"/>
                      <a:pt x="9908" y="20757"/>
                      <a:pt x="10041" y="20990"/>
                    </a:cubicBezTo>
                    <a:cubicBezTo>
                      <a:pt x="10067" y="21030"/>
                      <a:pt x="10109" y="21048"/>
                      <a:pt x="10152" y="21048"/>
                    </a:cubicBezTo>
                    <a:cubicBezTo>
                      <a:pt x="10219" y="21048"/>
                      <a:pt x="10288" y="21004"/>
                      <a:pt x="10308" y="20924"/>
                    </a:cubicBezTo>
                    <a:cubicBezTo>
                      <a:pt x="10341" y="20723"/>
                      <a:pt x="10875" y="18455"/>
                      <a:pt x="10541" y="16620"/>
                    </a:cubicBezTo>
                    <a:cubicBezTo>
                      <a:pt x="10441" y="16087"/>
                      <a:pt x="9874" y="13385"/>
                      <a:pt x="9874" y="13385"/>
                    </a:cubicBezTo>
                    <a:lnTo>
                      <a:pt x="9874" y="13385"/>
                    </a:lnTo>
                    <a:cubicBezTo>
                      <a:pt x="10246" y="13668"/>
                      <a:pt x="10797" y="13820"/>
                      <a:pt x="11402" y="13820"/>
                    </a:cubicBezTo>
                    <a:cubicBezTo>
                      <a:pt x="11936" y="13820"/>
                      <a:pt x="12512" y="13702"/>
                      <a:pt x="13043" y="13451"/>
                    </a:cubicBezTo>
                    <a:cubicBezTo>
                      <a:pt x="16379" y="11817"/>
                      <a:pt x="17180" y="7681"/>
                      <a:pt x="15178" y="3611"/>
                    </a:cubicBezTo>
                    <a:cubicBezTo>
                      <a:pt x="14126" y="1438"/>
                      <a:pt x="11847" y="1"/>
                      <a:pt x="92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5488250" y="2776925"/>
                <a:ext cx="660500" cy="584450"/>
              </a:xfrm>
              <a:custGeom>
                <a:avLst/>
                <a:gdLst/>
                <a:ahLst/>
                <a:cxnLst/>
                <a:rect l="l" t="t" r="r" b="b"/>
                <a:pathLst>
                  <a:path w="26420" h="23378" extrusionOk="0">
                    <a:moveTo>
                      <a:pt x="13184" y="0"/>
                    </a:moveTo>
                    <a:cubicBezTo>
                      <a:pt x="8489" y="0"/>
                      <a:pt x="4077" y="2871"/>
                      <a:pt x="2302" y="7526"/>
                    </a:cubicBezTo>
                    <a:cubicBezTo>
                      <a:pt x="1" y="13530"/>
                      <a:pt x="3003" y="20302"/>
                      <a:pt x="9041" y="22604"/>
                    </a:cubicBezTo>
                    <a:cubicBezTo>
                      <a:pt x="10418" y="23129"/>
                      <a:pt x="11831" y="23378"/>
                      <a:pt x="13221" y="23378"/>
                    </a:cubicBezTo>
                    <a:cubicBezTo>
                      <a:pt x="17921" y="23378"/>
                      <a:pt x="22341" y="20526"/>
                      <a:pt x="24118" y="15865"/>
                    </a:cubicBezTo>
                    <a:cubicBezTo>
                      <a:pt x="26420" y="9828"/>
                      <a:pt x="23418" y="3056"/>
                      <a:pt x="17380" y="788"/>
                    </a:cubicBezTo>
                    <a:cubicBezTo>
                      <a:pt x="15998" y="253"/>
                      <a:pt x="14579" y="0"/>
                      <a:pt x="1318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9"/>
              <p:cNvSpPr/>
              <p:nvPr/>
            </p:nvSpPr>
            <p:spPr>
              <a:xfrm>
                <a:off x="5611675" y="2890850"/>
                <a:ext cx="386125" cy="366950"/>
              </a:xfrm>
              <a:custGeom>
                <a:avLst/>
                <a:gdLst/>
                <a:ahLst/>
                <a:cxnLst/>
                <a:rect l="l" t="t" r="r" b="b"/>
                <a:pathLst>
                  <a:path w="15445" h="14678" extrusionOk="0">
                    <a:moveTo>
                      <a:pt x="14378" y="9107"/>
                    </a:moveTo>
                    <a:cubicBezTo>
                      <a:pt x="15445" y="5938"/>
                      <a:pt x="13844" y="2469"/>
                      <a:pt x="10708" y="1235"/>
                    </a:cubicBezTo>
                    <a:cubicBezTo>
                      <a:pt x="7573" y="0"/>
                      <a:pt x="4037" y="1468"/>
                      <a:pt x="2669" y="4537"/>
                    </a:cubicBezTo>
                    <a:cubicBezTo>
                      <a:pt x="2636" y="4604"/>
                      <a:pt x="2602" y="4704"/>
                      <a:pt x="2569" y="4770"/>
                    </a:cubicBezTo>
                    <a:cubicBezTo>
                      <a:pt x="2169" y="5838"/>
                      <a:pt x="2069" y="7005"/>
                      <a:pt x="2269" y="8106"/>
                    </a:cubicBezTo>
                    <a:lnTo>
                      <a:pt x="1" y="10841"/>
                    </a:lnTo>
                    <a:lnTo>
                      <a:pt x="3670" y="11042"/>
                    </a:lnTo>
                    <a:cubicBezTo>
                      <a:pt x="6739" y="14677"/>
                      <a:pt x="12576" y="13710"/>
                      <a:pt x="14311" y="9274"/>
                    </a:cubicBezTo>
                    <a:cubicBezTo>
                      <a:pt x="14344" y="9207"/>
                      <a:pt x="14378" y="9174"/>
                      <a:pt x="14378" y="9107"/>
                    </a:cubicBezTo>
                    <a:close/>
                    <a:moveTo>
                      <a:pt x="6572" y="11909"/>
                    </a:moveTo>
                    <a:cubicBezTo>
                      <a:pt x="5605" y="11542"/>
                      <a:pt x="4771" y="10908"/>
                      <a:pt x="4170" y="10074"/>
                    </a:cubicBezTo>
                    <a:lnTo>
                      <a:pt x="2035" y="9941"/>
                    </a:lnTo>
                    <a:lnTo>
                      <a:pt x="3336" y="8373"/>
                    </a:lnTo>
                    <a:cubicBezTo>
                      <a:pt x="3069" y="7306"/>
                      <a:pt x="3103" y="6171"/>
                      <a:pt x="3503" y="5137"/>
                    </a:cubicBezTo>
                    <a:cubicBezTo>
                      <a:pt x="3570" y="4971"/>
                      <a:pt x="3637" y="4804"/>
                      <a:pt x="3703" y="4670"/>
                    </a:cubicBezTo>
                    <a:cubicBezTo>
                      <a:pt x="4937" y="2235"/>
                      <a:pt x="7840" y="1134"/>
                      <a:pt x="10375" y="2135"/>
                    </a:cubicBezTo>
                    <a:cubicBezTo>
                      <a:pt x="12910" y="3136"/>
                      <a:pt x="14278" y="5905"/>
                      <a:pt x="13510" y="8506"/>
                    </a:cubicBezTo>
                    <a:cubicBezTo>
                      <a:pt x="13477" y="8640"/>
                      <a:pt x="13444" y="8773"/>
                      <a:pt x="13377" y="8907"/>
                    </a:cubicBezTo>
                    <a:cubicBezTo>
                      <a:pt x="12343" y="11609"/>
                      <a:pt x="9274" y="12976"/>
                      <a:pt x="6572" y="119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9"/>
              <p:cNvSpPr/>
              <p:nvPr/>
            </p:nvSpPr>
            <p:spPr>
              <a:xfrm>
                <a:off x="5760125" y="2980075"/>
                <a:ext cx="12510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7006" extrusionOk="0">
                    <a:moveTo>
                      <a:pt x="4770" y="5671"/>
                    </a:moveTo>
                    <a:cubicBezTo>
                      <a:pt x="4637" y="5538"/>
                      <a:pt x="4070" y="4904"/>
                      <a:pt x="3936" y="4837"/>
                    </a:cubicBezTo>
                    <a:cubicBezTo>
                      <a:pt x="3836" y="4737"/>
                      <a:pt x="3736" y="4671"/>
                      <a:pt x="3603" y="4771"/>
                    </a:cubicBezTo>
                    <a:cubicBezTo>
                      <a:pt x="3436" y="4871"/>
                      <a:pt x="3036" y="5104"/>
                      <a:pt x="2936" y="5171"/>
                    </a:cubicBezTo>
                    <a:cubicBezTo>
                      <a:pt x="2802" y="5204"/>
                      <a:pt x="2702" y="5204"/>
                      <a:pt x="2602" y="5071"/>
                    </a:cubicBezTo>
                    <a:cubicBezTo>
                      <a:pt x="2235" y="4737"/>
                      <a:pt x="1935" y="4337"/>
                      <a:pt x="1701" y="3903"/>
                    </a:cubicBezTo>
                    <a:cubicBezTo>
                      <a:pt x="1501" y="3503"/>
                      <a:pt x="1368" y="3069"/>
                      <a:pt x="1301" y="2636"/>
                    </a:cubicBezTo>
                    <a:cubicBezTo>
                      <a:pt x="1268" y="2436"/>
                      <a:pt x="1368" y="2402"/>
                      <a:pt x="1468" y="2369"/>
                    </a:cubicBezTo>
                    <a:cubicBezTo>
                      <a:pt x="1568" y="2302"/>
                      <a:pt x="1668" y="2235"/>
                      <a:pt x="1768" y="2202"/>
                    </a:cubicBezTo>
                    <a:lnTo>
                      <a:pt x="1868" y="2135"/>
                    </a:lnTo>
                    <a:cubicBezTo>
                      <a:pt x="1902" y="2102"/>
                      <a:pt x="1968" y="2035"/>
                      <a:pt x="2002" y="2002"/>
                    </a:cubicBezTo>
                    <a:cubicBezTo>
                      <a:pt x="2102" y="1935"/>
                      <a:pt x="2135" y="1835"/>
                      <a:pt x="2102" y="1735"/>
                    </a:cubicBezTo>
                    <a:cubicBezTo>
                      <a:pt x="2102" y="1668"/>
                      <a:pt x="2068" y="834"/>
                      <a:pt x="2068" y="534"/>
                    </a:cubicBezTo>
                    <a:cubicBezTo>
                      <a:pt x="2035" y="201"/>
                      <a:pt x="1902" y="201"/>
                      <a:pt x="1835" y="167"/>
                    </a:cubicBezTo>
                    <a:cubicBezTo>
                      <a:pt x="1735" y="134"/>
                      <a:pt x="1668" y="67"/>
                      <a:pt x="1568" y="34"/>
                    </a:cubicBezTo>
                    <a:cubicBezTo>
                      <a:pt x="1401" y="1"/>
                      <a:pt x="1234" y="1"/>
                      <a:pt x="1101" y="67"/>
                    </a:cubicBezTo>
                    <a:cubicBezTo>
                      <a:pt x="667" y="267"/>
                      <a:pt x="300" y="634"/>
                      <a:pt x="134" y="1068"/>
                    </a:cubicBezTo>
                    <a:cubicBezTo>
                      <a:pt x="67" y="1235"/>
                      <a:pt x="34" y="1402"/>
                      <a:pt x="34" y="1602"/>
                    </a:cubicBezTo>
                    <a:cubicBezTo>
                      <a:pt x="0" y="2002"/>
                      <a:pt x="67" y="2402"/>
                      <a:pt x="167" y="2769"/>
                    </a:cubicBezTo>
                    <a:cubicBezTo>
                      <a:pt x="200" y="2903"/>
                      <a:pt x="567" y="4737"/>
                      <a:pt x="1801" y="5871"/>
                    </a:cubicBezTo>
                    <a:cubicBezTo>
                      <a:pt x="3036" y="7006"/>
                      <a:pt x="3136" y="6805"/>
                      <a:pt x="3403" y="6905"/>
                    </a:cubicBezTo>
                    <a:cubicBezTo>
                      <a:pt x="3836" y="6972"/>
                      <a:pt x="4303" y="6872"/>
                      <a:pt x="4637" y="6572"/>
                    </a:cubicBezTo>
                    <a:cubicBezTo>
                      <a:pt x="4837" y="6405"/>
                      <a:pt x="4937" y="6172"/>
                      <a:pt x="5004" y="5938"/>
                    </a:cubicBezTo>
                    <a:cubicBezTo>
                      <a:pt x="4937" y="5871"/>
                      <a:pt x="4870" y="5771"/>
                      <a:pt x="4770" y="56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1693050" y="1546550"/>
                <a:ext cx="446175" cy="445350"/>
              </a:xfrm>
              <a:custGeom>
                <a:avLst/>
                <a:gdLst/>
                <a:ahLst/>
                <a:cxnLst/>
                <a:rect l="l" t="t" r="r" b="b"/>
                <a:pathLst>
                  <a:path w="17847" h="17814" extrusionOk="0">
                    <a:moveTo>
                      <a:pt x="8907" y="0"/>
                    </a:moveTo>
                    <a:cubicBezTo>
                      <a:pt x="4003" y="0"/>
                      <a:pt x="0" y="3970"/>
                      <a:pt x="0" y="8907"/>
                    </a:cubicBezTo>
                    <a:cubicBezTo>
                      <a:pt x="0" y="13810"/>
                      <a:pt x="4003" y="17813"/>
                      <a:pt x="8907" y="17813"/>
                    </a:cubicBezTo>
                    <a:cubicBezTo>
                      <a:pt x="13844" y="17813"/>
                      <a:pt x="17846" y="13810"/>
                      <a:pt x="17846" y="8907"/>
                    </a:cubicBezTo>
                    <a:cubicBezTo>
                      <a:pt x="17846" y="3970"/>
                      <a:pt x="13844" y="0"/>
                      <a:pt x="890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1797300" y="1672200"/>
                <a:ext cx="237675" cy="193125"/>
              </a:xfrm>
              <a:custGeom>
                <a:avLst/>
                <a:gdLst/>
                <a:ahLst/>
                <a:cxnLst/>
                <a:rect l="l" t="t" r="r" b="b"/>
                <a:pathLst>
                  <a:path w="9507" h="7725" extrusionOk="0">
                    <a:moveTo>
                      <a:pt x="6577" y="0"/>
                    </a:moveTo>
                    <a:cubicBezTo>
                      <a:pt x="5423" y="0"/>
                      <a:pt x="4310" y="1068"/>
                      <a:pt x="4637" y="2446"/>
                    </a:cubicBezTo>
                    <a:cubicBezTo>
                      <a:pt x="3069" y="2346"/>
                      <a:pt x="1635" y="1613"/>
                      <a:pt x="634" y="378"/>
                    </a:cubicBezTo>
                    <a:lnTo>
                      <a:pt x="634" y="378"/>
                    </a:lnTo>
                    <a:cubicBezTo>
                      <a:pt x="133" y="1279"/>
                      <a:pt x="400" y="2413"/>
                      <a:pt x="1234" y="2980"/>
                    </a:cubicBezTo>
                    <a:cubicBezTo>
                      <a:pt x="934" y="2980"/>
                      <a:pt x="634" y="2913"/>
                      <a:pt x="367" y="2747"/>
                    </a:cubicBezTo>
                    <a:lnTo>
                      <a:pt x="367" y="2747"/>
                    </a:lnTo>
                    <a:cubicBezTo>
                      <a:pt x="334" y="3681"/>
                      <a:pt x="1001" y="4515"/>
                      <a:pt x="1935" y="4681"/>
                    </a:cubicBezTo>
                    <a:cubicBezTo>
                      <a:pt x="1749" y="4723"/>
                      <a:pt x="1564" y="4751"/>
                      <a:pt x="1378" y="4751"/>
                    </a:cubicBezTo>
                    <a:cubicBezTo>
                      <a:pt x="1263" y="4751"/>
                      <a:pt x="1149" y="4740"/>
                      <a:pt x="1034" y="4715"/>
                    </a:cubicBezTo>
                    <a:lnTo>
                      <a:pt x="1034" y="4715"/>
                    </a:lnTo>
                    <a:cubicBezTo>
                      <a:pt x="1301" y="5515"/>
                      <a:pt x="2035" y="6049"/>
                      <a:pt x="2869" y="6082"/>
                    </a:cubicBezTo>
                    <a:cubicBezTo>
                      <a:pt x="2166" y="6588"/>
                      <a:pt x="1346" y="6881"/>
                      <a:pt x="486" y="6881"/>
                    </a:cubicBezTo>
                    <a:cubicBezTo>
                      <a:pt x="325" y="6881"/>
                      <a:pt x="163" y="6871"/>
                      <a:pt x="0" y="6850"/>
                    </a:cubicBezTo>
                    <a:lnTo>
                      <a:pt x="0" y="6850"/>
                    </a:lnTo>
                    <a:cubicBezTo>
                      <a:pt x="953" y="7452"/>
                      <a:pt x="1978" y="7725"/>
                      <a:pt x="2975" y="7725"/>
                    </a:cubicBezTo>
                    <a:cubicBezTo>
                      <a:pt x="5955" y="7725"/>
                      <a:pt x="8689" y="5287"/>
                      <a:pt x="8539" y="1913"/>
                    </a:cubicBezTo>
                    <a:cubicBezTo>
                      <a:pt x="8906" y="1646"/>
                      <a:pt x="9240" y="1312"/>
                      <a:pt x="9507" y="945"/>
                    </a:cubicBezTo>
                    <a:lnTo>
                      <a:pt x="9507" y="945"/>
                    </a:lnTo>
                    <a:cubicBezTo>
                      <a:pt x="9140" y="1079"/>
                      <a:pt x="8740" y="1179"/>
                      <a:pt x="8373" y="1246"/>
                    </a:cubicBezTo>
                    <a:cubicBezTo>
                      <a:pt x="8773" y="1012"/>
                      <a:pt x="9073" y="612"/>
                      <a:pt x="9240" y="178"/>
                    </a:cubicBezTo>
                    <a:lnTo>
                      <a:pt x="9240" y="178"/>
                    </a:lnTo>
                    <a:cubicBezTo>
                      <a:pt x="8840" y="412"/>
                      <a:pt x="8439" y="578"/>
                      <a:pt x="7972" y="645"/>
                    </a:cubicBezTo>
                    <a:cubicBezTo>
                      <a:pt x="7573" y="196"/>
                      <a:pt x="7071" y="0"/>
                      <a:pt x="6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9"/>
              <p:cNvSpPr/>
              <p:nvPr/>
            </p:nvSpPr>
            <p:spPr>
              <a:xfrm>
                <a:off x="1804800" y="3730075"/>
                <a:ext cx="845625" cy="767500"/>
              </a:xfrm>
              <a:custGeom>
                <a:avLst/>
                <a:gdLst/>
                <a:ahLst/>
                <a:cxnLst/>
                <a:rect l="l" t="t" r="r" b="b"/>
                <a:pathLst>
                  <a:path w="33825" h="30700" extrusionOk="0">
                    <a:moveTo>
                      <a:pt x="16943" y="0"/>
                    </a:moveTo>
                    <a:cubicBezTo>
                      <a:pt x="15767" y="0"/>
                      <a:pt x="14571" y="137"/>
                      <a:pt x="13376" y="422"/>
                    </a:cubicBezTo>
                    <a:cubicBezTo>
                      <a:pt x="5104" y="2390"/>
                      <a:pt x="0" y="10663"/>
                      <a:pt x="1968" y="18902"/>
                    </a:cubicBezTo>
                    <a:cubicBezTo>
                      <a:pt x="3651" y="25947"/>
                      <a:pt x="9942" y="30699"/>
                      <a:pt x="16881" y="30699"/>
                    </a:cubicBezTo>
                    <a:cubicBezTo>
                      <a:pt x="18058" y="30699"/>
                      <a:pt x="19253" y="30562"/>
                      <a:pt x="20448" y="30277"/>
                    </a:cubicBezTo>
                    <a:cubicBezTo>
                      <a:pt x="28721" y="28342"/>
                      <a:pt x="33824" y="20036"/>
                      <a:pt x="31856" y="11797"/>
                    </a:cubicBezTo>
                    <a:cubicBezTo>
                      <a:pt x="30174" y="4753"/>
                      <a:pt x="23882" y="0"/>
                      <a:pt x="1694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9"/>
              <p:cNvSpPr/>
              <p:nvPr/>
            </p:nvSpPr>
            <p:spPr>
              <a:xfrm>
                <a:off x="1999925" y="3887600"/>
                <a:ext cx="455350" cy="453225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18129" extrusionOk="0">
                    <a:moveTo>
                      <a:pt x="11859" y="1492"/>
                    </a:moveTo>
                    <a:cubicBezTo>
                      <a:pt x="12047" y="1492"/>
                      <a:pt x="12232" y="1503"/>
                      <a:pt x="12410" y="1527"/>
                    </a:cubicBezTo>
                    <a:cubicBezTo>
                      <a:pt x="12810" y="1560"/>
                      <a:pt x="13177" y="1693"/>
                      <a:pt x="13510" y="1927"/>
                    </a:cubicBezTo>
                    <a:cubicBezTo>
                      <a:pt x="13844" y="2127"/>
                      <a:pt x="14111" y="2394"/>
                      <a:pt x="14344" y="2694"/>
                    </a:cubicBezTo>
                    <a:cubicBezTo>
                      <a:pt x="14645" y="3161"/>
                      <a:pt x="14845" y="3628"/>
                      <a:pt x="14978" y="4162"/>
                    </a:cubicBezTo>
                    <a:cubicBezTo>
                      <a:pt x="15245" y="5029"/>
                      <a:pt x="15312" y="5263"/>
                      <a:pt x="15812" y="7464"/>
                    </a:cubicBezTo>
                    <a:cubicBezTo>
                      <a:pt x="16346" y="9632"/>
                      <a:pt x="16379" y="9899"/>
                      <a:pt x="16546" y="10800"/>
                    </a:cubicBezTo>
                    <a:cubicBezTo>
                      <a:pt x="16679" y="11300"/>
                      <a:pt x="16713" y="11834"/>
                      <a:pt x="16646" y="12368"/>
                    </a:cubicBezTo>
                    <a:cubicBezTo>
                      <a:pt x="16579" y="12768"/>
                      <a:pt x="16446" y="13135"/>
                      <a:pt x="16246" y="13468"/>
                    </a:cubicBezTo>
                    <a:cubicBezTo>
                      <a:pt x="16046" y="13802"/>
                      <a:pt x="15779" y="14069"/>
                      <a:pt x="15445" y="14302"/>
                    </a:cubicBezTo>
                    <a:cubicBezTo>
                      <a:pt x="15012" y="14603"/>
                      <a:pt x="14511" y="14803"/>
                      <a:pt x="14011" y="14936"/>
                    </a:cubicBezTo>
                    <a:cubicBezTo>
                      <a:pt x="13177" y="15203"/>
                      <a:pt x="12910" y="15270"/>
                      <a:pt x="10708" y="15770"/>
                    </a:cubicBezTo>
                    <a:cubicBezTo>
                      <a:pt x="8507" y="16304"/>
                      <a:pt x="8273" y="16337"/>
                      <a:pt x="7373" y="16504"/>
                    </a:cubicBezTo>
                    <a:cubicBezTo>
                      <a:pt x="7017" y="16593"/>
                      <a:pt x="6661" y="16637"/>
                      <a:pt x="6305" y="16637"/>
                    </a:cubicBezTo>
                    <a:cubicBezTo>
                      <a:pt x="6127" y="16637"/>
                      <a:pt x="5949" y="16626"/>
                      <a:pt x="5772" y="16604"/>
                    </a:cubicBezTo>
                    <a:cubicBezTo>
                      <a:pt x="5405" y="16537"/>
                      <a:pt x="5038" y="16404"/>
                      <a:pt x="4704" y="16204"/>
                    </a:cubicBezTo>
                    <a:cubicBezTo>
                      <a:pt x="4371" y="16004"/>
                      <a:pt x="4104" y="15703"/>
                      <a:pt x="3904" y="15403"/>
                    </a:cubicBezTo>
                    <a:cubicBezTo>
                      <a:pt x="3603" y="14936"/>
                      <a:pt x="3370" y="14469"/>
                      <a:pt x="3236" y="13935"/>
                    </a:cubicBezTo>
                    <a:cubicBezTo>
                      <a:pt x="3003" y="13068"/>
                      <a:pt x="2936" y="12835"/>
                      <a:pt x="2403" y="10633"/>
                    </a:cubicBezTo>
                    <a:cubicBezTo>
                      <a:pt x="1902" y="8465"/>
                      <a:pt x="1835" y="8198"/>
                      <a:pt x="1669" y="7297"/>
                    </a:cubicBezTo>
                    <a:cubicBezTo>
                      <a:pt x="1535" y="6797"/>
                      <a:pt x="1535" y="6263"/>
                      <a:pt x="1602" y="5730"/>
                    </a:cubicBezTo>
                    <a:cubicBezTo>
                      <a:pt x="1702" y="4929"/>
                      <a:pt x="2136" y="4229"/>
                      <a:pt x="2769" y="3795"/>
                    </a:cubicBezTo>
                    <a:cubicBezTo>
                      <a:pt x="3203" y="3495"/>
                      <a:pt x="3703" y="3295"/>
                      <a:pt x="4237" y="3161"/>
                    </a:cubicBezTo>
                    <a:cubicBezTo>
                      <a:pt x="5071" y="2894"/>
                      <a:pt x="5338" y="2828"/>
                      <a:pt x="7506" y="2327"/>
                    </a:cubicBezTo>
                    <a:lnTo>
                      <a:pt x="7506" y="2361"/>
                    </a:lnTo>
                    <a:cubicBezTo>
                      <a:pt x="9674" y="1827"/>
                      <a:pt x="9941" y="1760"/>
                      <a:pt x="10842" y="1593"/>
                    </a:cubicBezTo>
                    <a:cubicBezTo>
                      <a:pt x="11165" y="1529"/>
                      <a:pt x="11516" y="1492"/>
                      <a:pt x="11859" y="1492"/>
                    </a:cubicBezTo>
                    <a:close/>
                    <a:moveTo>
                      <a:pt x="11848" y="1"/>
                    </a:moveTo>
                    <a:cubicBezTo>
                      <a:pt x="11423" y="1"/>
                      <a:pt x="10999" y="45"/>
                      <a:pt x="10575" y="126"/>
                    </a:cubicBezTo>
                    <a:cubicBezTo>
                      <a:pt x="9674" y="292"/>
                      <a:pt x="9408" y="359"/>
                      <a:pt x="7173" y="893"/>
                    </a:cubicBezTo>
                    <a:lnTo>
                      <a:pt x="7173" y="826"/>
                    </a:lnTo>
                    <a:cubicBezTo>
                      <a:pt x="4938" y="1360"/>
                      <a:pt x="4671" y="1427"/>
                      <a:pt x="3804" y="1693"/>
                    </a:cubicBezTo>
                    <a:cubicBezTo>
                      <a:pt x="3136" y="1860"/>
                      <a:pt x="2503" y="2127"/>
                      <a:pt x="1902" y="2527"/>
                    </a:cubicBezTo>
                    <a:cubicBezTo>
                      <a:pt x="901" y="3228"/>
                      <a:pt x="234" y="4295"/>
                      <a:pt x="101" y="5496"/>
                    </a:cubicBezTo>
                    <a:cubicBezTo>
                      <a:pt x="1" y="6197"/>
                      <a:pt x="34" y="6897"/>
                      <a:pt x="168" y="7564"/>
                    </a:cubicBezTo>
                    <a:cubicBezTo>
                      <a:pt x="334" y="8465"/>
                      <a:pt x="401" y="8732"/>
                      <a:pt x="935" y="10967"/>
                    </a:cubicBezTo>
                    <a:cubicBezTo>
                      <a:pt x="1469" y="13168"/>
                      <a:pt x="1535" y="13468"/>
                      <a:pt x="1769" y="14336"/>
                    </a:cubicBezTo>
                    <a:cubicBezTo>
                      <a:pt x="1936" y="15003"/>
                      <a:pt x="2202" y="15637"/>
                      <a:pt x="2603" y="16204"/>
                    </a:cubicBezTo>
                    <a:cubicBezTo>
                      <a:pt x="2936" y="16737"/>
                      <a:pt x="3370" y="17171"/>
                      <a:pt x="3904" y="17471"/>
                    </a:cubicBezTo>
                    <a:cubicBezTo>
                      <a:pt x="4404" y="17805"/>
                      <a:pt x="4971" y="18005"/>
                      <a:pt x="5571" y="18072"/>
                    </a:cubicBezTo>
                    <a:cubicBezTo>
                      <a:pt x="5834" y="18109"/>
                      <a:pt x="6097" y="18128"/>
                      <a:pt x="6360" y="18128"/>
                    </a:cubicBezTo>
                    <a:cubicBezTo>
                      <a:pt x="6797" y="18128"/>
                      <a:pt x="7235" y="18076"/>
                      <a:pt x="7673" y="17972"/>
                    </a:cubicBezTo>
                    <a:cubicBezTo>
                      <a:pt x="8540" y="17805"/>
                      <a:pt x="8840" y="17738"/>
                      <a:pt x="11042" y="17238"/>
                    </a:cubicBezTo>
                    <a:cubicBezTo>
                      <a:pt x="13277" y="16704"/>
                      <a:pt x="13544" y="16604"/>
                      <a:pt x="14411" y="16404"/>
                    </a:cubicBezTo>
                    <a:cubicBezTo>
                      <a:pt x="15078" y="16204"/>
                      <a:pt x="15712" y="15937"/>
                      <a:pt x="16312" y="15570"/>
                    </a:cubicBezTo>
                    <a:cubicBezTo>
                      <a:pt x="16813" y="15203"/>
                      <a:pt x="17213" y="14769"/>
                      <a:pt x="17547" y="14269"/>
                    </a:cubicBezTo>
                    <a:cubicBezTo>
                      <a:pt x="17847" y="13769"/>
                      <a:pt x="18047" y="13202"/>
                      <a:pt x="18147" y="12601"/>
                    </a:cubicBezTo>
                    <a:cubicBezTo>
                      <a:pt x="18214" y="11901"/>
                      <a:pt x="18180" y="11200"/>
                      <a:pt x="18047" y="10500"/>
                    </a:cubicBezTo>
                    <a:cubicBezTo>
                      <a:pt x="17880" y="9632"/>
                      <a:pt x="17814" y="9366"/>
                      <a:pt x="17280" y="7131"/>
                    </a:cubicBezTo>
                    <a:cubicBezTo>
                      <a:pt x="16746" y="4896"/>
                      <a:pt x="16679" y="4629"/>
                      <a:pt x="16446" y="3762"/>
                    </a:cubicBezTo>
                    <a:cubicBezTo>
                      <a:pt x="16279" y="3094"/>
                      <a:pt x="16012" y="2461"/>
                      <a:pt x="15612" y="1860"/>
                    </a:cubicBezTo>
                    <a:cubicBezTo>
                      <a:pt x="15278" y="1360"/>
                      <a:pt x="14845" y="960"/>
                      <a:pt x="14344" y="659"/>
                    </a:cubicBezTo>
                    <a:cubicBezTo>
                      <a:pt x="13811" y="326"/>
                      <a:pt x="13244" y="126"/>
                      <a:pt x="12677" y="59"/>
                    </a:cubicBezTo>
                    <a:cubicBezTo>
                      <a:pt x="12400" y="19"/>
                      <a:pt x="12124" y="1"/>
                      <a:pt x="118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2089175" y="4006050"/>
                <a:ext cx="260350" cy="216125"/>
              </a:xfrm>
              <a:custGeom>
                <a:avLst/>
                <a:gdLst/>
                <a:ahLst/>
                <a:cxnLst/>
                <a:rect l="l" t="t" r="r" b="b"/>
                <a:pathLst>
                  <a:path w="10414" h="8645" extrusionOk="0">
                    <a:moveTo>
                      <a:pt x="5537" y="1505"/>
                    </a:moveTo>
                    <a:cubicBezTo>
                      <a:pt x="6748" y="1505"/>
                      <a:pt x="7948" y="2265"/>
                      <a:pt x="8273" y="3660"/>
                    </a:cubicBezTo>
                    <a:cubicBezTo>
                      <a:pt x="8640" y="5161"/>
                      <a:pt x="7706" y="6696"/>
                      <a:pt x="6204" y="7063"/>
                    </a:cubicBezTo>
                    <a:cubicBezTo>
                      <a:pt x="5979" y="7115"/>
                      <a:pt x="5758" y="7140"/>
                      <a:pt x="5544" y="7140"/>
                    </a:cubicBezTo>
                    <a:cubicBezTo>
                      <a:pt x="3445" y="7140"/>
                      <a:pt x="1989" y="4763"/>
                      <a:pt x="3169" y="2826"/>
                    </a:cubicBezTo>
                    <a:cubicBezTo>
                      <a:pt x="3725" y="1928"/>
                      <a:pt x="4634" y="1505"/>
                      <a:pt x="5537" y="1505"/>
                    </a:cubicBezTo>
                    <a:close/>
                    <a:moveTo>
                      <a:pt x="5553" y="0"/>
                    </a:moveTo>
                    <a:cubicBezTo>
                      <a:pt x="5217" y="0"/>
                      <a:pt x="4876" y="41"/>
                      <a:pt x="4537" y="124"/>
                    </a:cubicBezTo>
                    <a:cubicBezTo>
                      <a:pt x="801" y="992"/>
                      <a:pt x="0" y="5962"/>
                      <a:pt x="3269" y="7997"/>
                    </a:cubicBezTo>
                    <a:cubicBezTo>
                      <a:pt x="4000" y="8444"/>
                      <a:pt x="4771" y="8645"/>
                      <a:pt x="5518" y="8645"/>
                    </a:cubicBezTo>
                    <a:cubicBezTo>
                      <a:pt x="8111" y="8645"/>
                      <a:pt x="10414" y="6227"/>
                      <a:pt x="9740" y="3327"/>
                    </a:cubicBezTo>
                    <a:cubicBezTo>
                      <a:pt x="9257" y="1336"/>
                      <a:pt x="7489" y="0"/>
                      <a:pt x="55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2278475" y="3953375"/>
                <a:ext cx="6060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019" extrusionOk="0">
                    <a:moveTo>
                      <a:pt x="1304" y="0"/>
                    </a:moveTo>
                    <a:cubicBezTo>
                      <a:pt x="1226" y="0"/>
                      <a:pt x="1147" y="10"/>
                      <a:pt x="1068" y="30"/>
                    </a:cubicBezTo>
                    <a:cubicBezTo>
                      <a:pt x="167" y="230"/>
                      <a:pt x="0" y="1397"/>
                      <a:pt x="767" y="1864"/>
                    </a:cubicBezTo>
                    <a:cubicBezTo>
                      <a:pt x="942" y="1970"/>
                      <a:pt x="1124" y="2018"/>
                      <a:pt x="1301" y="2018"/>
                    </a:cubicBezTo>
                    <a:cubicBezTo>
                      <a:pt x="1900" y="2018"/>
                      <a:pt x="2423" y="1467"/>
                      <a:pt x="2268" y="797"/>
                    </a:cubicBezTo>
                    <a:cubicBezTo>
                      <a:pt x="2155" y="314"/>
                      <a:pt x="1751" y="0"/>
                      <a:pt x="13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49"/>
              <p:cNvSpPr/>
              <p:nvPr/>
            </p:nvSpPr>
            <p:spPr>
              <a:xfrm>
                <a:off x="5042950" y="3791500"/>
                <a:ext cx="358600" cy="357775"/>
              </a:xfrm>
              <a:custGeom>
                <a:avLst/>
                <a:gdLst/>
                <a:ahLst/>
                <a:cxnLst/>
                <a:rect l="l" t="t" r="r" b="b"/>
                <a:pathLst>
                  <a:path w="14344" h="14311" extrusionOk="0">
                    <a:moveTo>
                      <a:pt x="7172" y="0"/>
                    </a:moveTo>
                    <a:cubicBezTo>
                      <a:pt x="3236" y="0"/>
                      <a:pt x="0" y="3202"/>
                      <a:pt x="33" y="7172"/>
                    </a:cubicBezTo>
                    <a:cubicBezTo>
                      <a:pt x="0" y="11108"/>
                      <a:pt x="3236" y="14310"/>
                      <a:pt x="7172" y="14310"/>
                    </a:cubicBezTo>
                    <a:cubicBezTo>
                      <a:pt x="11141" y="14310"/>
                      <a:pt x="14344" y="11108"/>
                      <a:pt x="14344" y="7172"/>
                    </a:cubicBezTo>
                    <a:cubicBezTo>
                      <a:pt x="14344" y="3202"/>
                      <a:pt x="11141" y="0"/>
                      <a:pt x="717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49"/>
              <p:cNvSpPr/>
              <p:nvPr/>
            </p:nvSpPr>
            <p:spPr>
              <a:xfrm>
                <a:off x="5172200" y="3862375"/>
                <a:ext cx="100925" cy="21600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8640" extrusionOk="0">
                    <a:moveTo>
                      <a:pt x="2802" y="0"/>
                    </a:moveTo>
                    <a:cubicBezTo>
                      <a:pt x="1501" y="0"/>
                      <a:pt x="934" y="601"/>
                      <a:pt x="934" y="1668"/>
                    </a:cubicBezTo>
                    <a:lnTo>
                      <a:pt x="934" y="2836"/>
                    </a:lnTo>
                    <a:lnTo>
                      <a:pt x="0" y="2836"/>
                    </a:lnTo>
                    <a:lnTo>
                      <a:pt x="0" y="4304"/>
                    </a:lnTo>
                    <a:lnTo>
                      <a:pt x="901" y="4304"/>
                    </a:lnTo>
                    <a:lnTo>
                      <a:pt x="901" y="8640"/>
                    </a:lnTo>
                    <a:lnTo>
                      <a:pt x="2669" y="8640"/>
                    </a:lnTo>
                    <a:lnTo>
                      <a:pt x="2669" y="4304"/>
                    </a:lnTo>
                    <a:lnTo>
                      <a:pt x="3870" y="4304"/>
                    </a:lnTo>
                    <a:lnTo>
                      <a:pt x="4003" y="2836"/>
                    </a:lnTo>
                    <a:lnTo>
                      <a:pt x="2669" y="2836"/>
                    </a:lnTo>
                    <a:lnTo>
                      <a:pt x="2669" y="2002"/>
                    </a:lnTo>
                    <a:cubicBezTo>
                      <a:pt x="2669" y="1668"/>
                      <a:pt x="2736" y="1535"/>
                      <a:pt x="3069" y="1535"/>
                    </a:cubicBezTo>
                    <a:lnTo>
                      <a:pt x="4037" y="1535"/>
                    </a:lnTo>
                    <a:lnTo>
                      <a:pt x="4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2862225" y="908600"/>
                <a:ext cx="2064000" cy="4229700"/>
              </a:xfrm>
              <a:custGeom>
                <a:avLst/>
                <a:gdLst/>
                <a:ahLst/>
                <a:cxnLst/>
                <a:rect l="l" t="t" r="r" b="b"/>
                <a:pathLst>
                  <a:path w="82560" h="169188" extrusionOk="0">
                    <a:moveTo>
                      <a:pt x="12542" y="0"/>
                    </a:moveTo>
                    <a:cubicBezTo>
                      <a:pt x="5637" y="0"/>
                      <a:pt x="0" y="5604"/>
                      <a:pt x="33" y="12509"/>
                    </a:cubicBezTo>
                    <a:lnTo>
                      <a:pt x="0" y="156646"/>
                    </a:lnTo>
                    <a:cubicBezTo>
                      <a:pt x="0" y="163551"/>
                      <a:pt x="5604" y="169155"/>
                      <a:pt x="12509" y="169155"/>
                    </a:cubicBezTo>
                    <a:lnTo>
                      <a:pt x="69983" y="169188"/>
                    </a:lnTo>
                    <a:cubicBezTo>
                      <a:pt x="76922" y="169188"/>
                      <a:pt x="82526" y="163584"/>
                      <a:pt x="82526" y="156646"/>
                    </a:cubicBezTo>
                    <a:lnTo>
                      <a:pt x="82559" y="12543"/>
                    </a:lnTo>
                    <a:cubicBezTo>
                      <a:pt x="82559" y="5638"/>
                      <a:pt x="76955" y="34"/>
                      <a:pt x="70050" y="34"/>
                    </a:cubicBezTo>
                    <a:lnTo>
                      <a:pt x="1254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9"/>
              <p:cNvSpPr/>
              <p:nvPr/>
            </p:nvSpPr>
            <p:spPr>
              <a:xfrm>
                <a:off x="2957275" y="1035350"/>
                <a:ext cx="1873025" cy="3955350"/>
              </a:xfrm>
              <a:custGeom>
                <a:avLst/>
                <a:gdLst/>
                <a:ahLst/>
                <a:cxnLst/>
                <a:rect l="l" t="t" r="r" b="b"/>
                <a:pathLst>
                  <a:path w="74921" h="158214" extrusionOk="0">
                    <a:moveTo>
                      <a:pt x="8746" y="0"/>
                    </a:moveTo>
                    <a:cubicBezTo>
                      <a:pt x="3904" y="0"/>
                      <a:pt x="1" y="3924"/>
                      <a:pt x="34" y="8740"/>
                    </a:cubicBezTo>
                    <a:lnTo>
                      <a:pt x="1" y="149441"/>
                    </a:lnTo>
                    <a:cubicBezTo>
                      <a:pt x="1" y="154278"/>
                      <a:pt x="3904" y="158180"/>
                      <a:pt x="8740" y="158180"/>
                    </a:cubicBezTo>
                    <a:lnTo>
                      <a:pt x="66115" y="158214"/>
                    </a:lnTo>
                    <a:cubicBezTo>
                      <a:pt x="70951" y="158214"/>
                      <a:pt x="74888" y="154311"/>
                      <a:pt x="74888" y="149474"/>
                    </a:cubicBezTo>
                    <a:lnTo>
                      <a:pt x="74921" y="8773"/>
                    </a:lnTo>
                    <a:cubicBezTo>
                      <a:pt x="74921" y="3937"/>
                      <a:pt x="71018" y="34"/>
                      <a:pt x="66181" y="34"/>
                    </a:cubicBezTo>
                    <a:lnTo>
                      <a:pt x="55040" y="34"/>
                    </a:lnTo>
                    <a:cubicBezTo>
                      <a:pt x="53506" y="67"/>
                      <a:pt x="52305" y="1301"/>
                      <a:pt x="52338" y="2836"/>
                    </a:cubicBezTo>
                    <a:lnTo>
                      <a:pt x="52338" y="4871"/>
                    </a:lnTo>
                    <a:cubicBezTo>
                      <a:pt x="52372" y="6372"/>
                      <a:pt x="51137" y="7639"/>
                      <a:pt x="49603" y="7673"/>
                    </a:cubicBezTo>
                    <a:lnTo>
                      <a:pt x="27887" y="7673"/>
                    </a:lnTo>
                    <a:cubicBezTo>
                      <a:pt x="26353" y="7639"/>
                      <a:pt x="25152" y="6372"/>
                      <a:pt x="25185" y="4837"/>
                    </a:cubicBezTo>
                    <a:lnTo>
                      <a:pt x="25185" y="2836"/>
                    </a:lnTo>
                    <a:cubicBezTo>
                      <a:pt x="25219" y="1301"/>
                      <a:pt x="24018" y="34"/>
                      <a:pt x="22484" y="0"/>
                    </a:cubicBezTo>
                    <a:lnTo>
                      <a:pt x="8807" y="0"/>
                    </a:lnTo>
                    <a:cubicBezTo>
                      <a:pt x="8787" y="0"/>
                      <a:pt x="8766" y="0"/>
                      <a:pt x="8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9"/>
              <p:cNvSpPr/>
              <p:nvPr/>
            </p:nvSpPr>
            <p:spPr>
              <a:xfrm>
                <a:off x="4470875" y="1320550"/>
                <a:ext cx="1618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35" extrusionOk="0">
                    <a:moveTo>
                      <a:pt x="3236" y="1"/>
                    </a:moveTo>
                    <a:cubicBezTo>
                      <a:pt x="1434" y="1"/>
                      <a:pt x="0" y="67"/>
                      <a:pt x="0" y="101"/>
                    </a:cubicBezTo>
                    <a:cubicBezTo>
                      <a:pt x="0" y="134"/>
                      <a:pt x="1468" y="134"/>
                      <a:pt x="3236" y="134"/>
                    </a:cubicBezTo>
                    <a:cubicBezTo>
                      <a:pt x="5037" y="134"/>
                      <a:pt x="6471" y="67"/>
                      <a:pt x="6471" y="34"/>
                    </a:cubicBezTo>
                    <a:cubicBezTo>
                      <a:pt x="6471" y="1"/>
                      <a:pt x="5037" y="1"/>
                      <a:pt x="32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9"/>
              <p:cNvSpPr/>
              <p:nvPr/>
            </p:nvSpPr>
            <p:spPr>
              <a:xfrm>
                <a:off x="4470875" y="1361900"/>
                <a:ext cx="1618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48" extrusionOk="0">
                    <a:moveTo>
                      <a:pt x="4697" y="1"/>
                    </a:moveTo>
                    <a:cubicBezTo>
                      <a:pt x="4259" y="1"/>
                      <a:pt x="3763" y="5"/>
                      <a:pt x="3236" y="15"/>
                    </a:cubicBezTo>
                    <a:cubicBezTo>
                      <a:pt x="1468" y="15"/>
                      <a:pt x="0" y="48"/>
                      <a:pt x="0" y="81"/>
                    </a:cubicBezTo>
                    <a:cubicBezTo>
                      <a:pt x="0" y="148"/>
                      <a:pt x="1468" y="148"/>
                      <a:pt x="3236" y="148"/>
                    </a:cubicBezTo>
                    <a:cubicBezTo>
                      <a:pt x="5037" y="115"/>
                      <a:pt x="6471" y="81"/>
                      <a:pt x="6471" y="48"/>
                    </a:cubicBezTo>
                    <a:cubicBezTo>
                      <a:pt x="6471" y="24"/>
                      <a:pt x="5754" y="1"/>
                      <a:pt x="4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4471700" y="1403125"/>
                <a:ext cx="1618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48" extrusionOk="0">
                    <a:moveTo>
                      <a:pt x="3236" y="0"/>
                    </a:moveTo>
                    <a:cubicBezTo>
                      <a:pt x="1435" y="33"/>
                      <a:pt x="0" y="67"/>
                      <a:pt x="0" y="100"/>
                    </a:cubicBezTo>
                    <a:cubicBezTo>
                      <a:pt x="0" y="124"/>
                      <a:pt x="718" y="147"/>
                      <a:pt x="1775" y="147"/>
                    </a:cubicBezTo>
                    <a:cubicBezTo>
                      <a:pt x="2212" y="147"/>
                      <a:pt x="2708" y="143"/>
                      <a:pt x="3236" y="133"/>
                    </a:cubicBezTo>
                    <a:cubicBezTo>
                      <a:pt x="5004" y="133"/>
                      <a:pt x="6472" y="100"/>
                      <a:pt x="6472" y="33"/>
                    </a:cubicBezTo>
                    <a:cubicBezTo>
                      <a:pt x="6472" y="0"/>
                      <a:pt x="5004" y="0"/>
                      <a:pt x="3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3108225" y="1276525"/>
                <a:ext cx="165150" cy="171650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6866" extrusionOk="0">
                    <a:moveTo>
                      <a:pt x="134" y="2862"/>
                    </a:moveTo>
                    <a:lnTo>
                      <a:pt x="134" y="2862"/>
                    </a:lnTo>
                    <a:cubicBezTo>
                      <a:pt x="34" y="2996"/>
                      <a:pt x="0" y="3129"/>
                      <a:pt x="0" y="3296"/>
                    </a:cubicBezTo>
                    <a:lnTo>
                      <a:pt x="0" y="3730"/>
                    </a:lnTo>
                    <a:lnTo>
                      <a:pt x="0" y="4530"/>
                    </a:lnTo>
                    <a:cubicBezTo>
                      <a:pt x="34" y="4997"/>
                      <a:pt x="34" y="5464"/>
                      <a:pt x="34" y="5765"/>
                    </a:cubicBezTo>
                    <a:lnTo>
                      <a:pt x="34" y="5731"/>
                    </a:lnTo>
                    <a:lnTo>
                      <a:pt x="34" y="4497"/>
                    </a:lnTo>
                    <a:lnTo>
                      <a:pt x="34" y="3696"/>
                    </a:lnTo>
                    <a:cubicBezTo>
                      <a:pt x="0" y="3430"/>
                      <a:pt x="34" y="3129"/>
                      <a:pt x="134" y="2862"/>
                    </a:cubicBezTo>
                    <a:close/>
                    <a:moveTo>
                      <a:pt x="3169" y="1"/>
                    </a:moveTo>
                    <a:cubicBezTo>
                      <a:pt x="3013" y="1"/>
                      <a:pt x="2849" y="63"/>
                      <a:pt x="2702" y="161"/>
                    </a:cubicBezTo>
                    <a:cubicBezTo>
                      <a:pt x="2536" y="294"/>
                      <a:pt x="2436" y="427"/>
                      <a:pt x="2302" y="561"/>
                    </a:cubicBezTo>
                    <a:lnTo>
                      <a:pt x="1502" y="1395"/>
                    </a:lnTo>
                    <a:cubicBezTo>
                      <a:pt x="1001" y="1895"/>
                      <a:pt x="534" y="2362"/>
                      <a:pt x="134" y="2862"/>
                    </a:cubicBezTo>
                    <a:cubicBezTo>
                      <a:pt x="501" y="2429"/>
                      <a:pt x="1035" y="1962"/>
                      <a:pt x="1535" y="1461"/>
                    </a:cubicBezTo>
                    <a:lnTo>
                      <a:pt x="2302" y="661"/>
                    </a:lnTo>
                    <a:cubicBezTo>
                      <a:pt x="2469" y="494"/>
                      <a:pt x="2602" y="361"/>
                      <a:pt x="2736" y="227"/>
                    </a:cubicBezTo>
                    <a:cubicBezTo>
                      <a:pt x="2836" y="152"/>
                      <a:pt x="2973" y="115"/>
                      <a:pt x="3106" y="115"/>
                    </a:cubicBezTo>
                    <a:cubicBezTo>
                      <a:pt x="3151" y="115"/>
                      <a:pt x="3194" y="119"/>
                      <a:pt x="3236" y="127"/>
                    </a:cubicBezTo>
                    <a:cubicBezTo>
                      <a:pt x="3403" y="161"/>
                      <a:pt x="3536" y="327"/>
                      <a:pt x="3703" y="494"/>
                    </a:cubicBezTo>
                    <a:lnTo>
                      <a:pt x="4137" y="928"/>
                    </a:lnTo>
                    <a:lnTo>
                      <a:pt x="5071" y="1828"/>
                    </a:lnTo>
                    <a:lnTo>
                      <a:pt x="6038" y="2796"/>
                    </a:lnTo>
                    <a:cubicBezTo>
                      <a:pt x="6205" y="2896"/>
                      <a:pt x="6305" y="3096"/>
                      <a:pt x="6338" y="3296"/>
                    </a:cubicBezTo>
                    <a:lnTo>
                      <a:pt x="6338" y="3997"/>
                    </a:lnTo>
                    <a:cubicBezTo>
                      <a:pt x="6371" y="4907"/>
                      <a:pt x="6372" y="5817"/>
                      <a:pt x="6372" y="6665"/>
                    </a:cubicBezTo>
                    <a:lnTo>
                      <a:pt x="4333" y="6665"/>
                    </a:lnTo>
                    <a:cubicBezTo>
                      <a:pt x="4304" y="6056"/>
                      <a:pt x="4304" y="5477"/>
                      <a:pt x="4304" y="4897"/>
                    </a:cubicBezTo>
                    <a:cubicBezTo>
                      <a:pt x="4304" y="4564"/>
                      <a:pt x="4070" y="4263"/>
                      <a:pt x="3736" y="4230"/>
                    </a:cubicBezTo>
                    <a:lnTo>
                      <a:pt x="2903" y="4230"/>
                    </a:lnTo>
                    <a:cubicBezTo>
                      <a:pt x="2602" y="4263"/>
                      <a:pt x="2369" y="4464"/>
                      <a:pt x="2302" y="4764"/>
                    </a:cubicBezTo>
                    <a:lnTo>
                      <a:pt x="2302" y="5498"/>
                    </a:lnTo>
                    <a:cubicBezTo>
                      <a:pt x="2334" y="5919"/>
                      <a:pt x="2335" y="6340"/>
                      <a:pt x="2335" y="6700"/>
                    </a:cubicBezTo>
                    <a:lnTo>
                      <a:pt x="2335" y="6700"/>
                    </a:lnTo>
                    <a:lnTo>
                      <a:pt x="634" y="6732"/>
                    </a:lnTo>
                    <a:lnTo>
                      <a:pt x="0" y="6732"/>
                    </a:lnTo>
                    <a:cubicBezTo>
                      <a:pt x="67" y="6765"/>
                      <a:pt x="101" y="6799"/>
                      <a:pt x="167" y="6832"/>
                    </a:cubicBezTo>
                    <a:lnTo>
                      <a:pt x="2469" y="6832"/>
                    </a:lnTo>
                    <a:lnTo>
                      <a:pt x="2469" y="6765"/>
                    </a:lnTo>
                    <a:lnTo>
                      <a:pt x="2469" y="5531"/>
                    </a:lnTo>
                    <a:lnTo>
                      <a:pt x="2469" y="4831"/>
                    </a:lnTo>
                    <a:cubicBezTo>
                      <a:pt x="2502" y="4597"/>
                      <a:pt x="2702" y="4430"/>
                      <a:pt x="2936" y="4397"/>
                    </a:cubicBezTo>
                    <a:lnTo>
                      <a:pt x="3736" y="4397"/>
                    </a:lnTo>
                    <a:cubicBezTo>
                      <a:pt x="4003" y="4464"/>
                      <a:pt x="4170" y="4664"/>
                      <a:pt x="4170" y="4931"/>
                    </a:cubicBezTo>
                    <a:lnTo>
                      <a:pt x="4170" y="6799"/>
                    </a:lnTo>
                    <a:lnTo>
                      <a:pt x="4170" y="6865"/>
                    </a:lnTo>
                    <a:lnTo>
                      <a:pt x="6605" y="6865"/>
                    </a:lnTo>
                    <a:lnTo>
                      <a:pt x="6605" y="6799"/>
                    </a:lnTo>
                    <a:cubicBezTo>
                      <a:pt x="6572" y="5898"/>
                      <a:pt x="6572" y="4997"/>
                      <a:pt x="6572" y="4030"/>
                    </a:cubicBezTo>
                    <a:lnTo>
                      <a:pt x="6572" y="3329"/>
                    </a:lnTo>
                    <a:cubicBezTo>
                      <a:pt x="6572" y="3196"/>
                      <a:pt x="6538" y="3096"/>
                      <a:pt x="6472" y="2963"/>
                    </a:cubicBezTo>
                    <a:cubicBezTo>
                      <a:pt x="6405" y="2862"/>
                      <a:pt x="6305" y="2796"/>
                      <a:pt x="6238" y="2696"/>
                    </a:cubicBezTo>
                    <a:lnTo>
                      <a:pt x="5271" y="1762"/>
                    </a:lnTo>
                    <a:lnTo>
                      <a:pt x="4337" y="861"/>
                    </a:lnTo>
                    <a:lnTo>
                      <a:pt x="3870" y="394"/>
                    </a:lnTo>
                    <a:cubicBezTo>
                      <a:pt x="3736" y="227"/>
                      <a:pt x="3570" y="94"/>
                      <a:pt x="3336" y="27"/>
                    </a:cubicBezTo>
                    <a:cubicBezTo>
                      <a:pt x="3283" y="9"/>
                      <a:pt x="3227" y="1"/>
                      <a:pt x="31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9"/>
              <p:cNvSpPr/>
              <p:nvPr/>
            </p:nvSpPr>
            <p:spPr>
              <a:xfrm>
                <a:off x="3673625" y="4190100"/>
                <a:ext cx="3836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35" extrusionOk="0">
                    <a:moveTo>
                      <a:pt x="7673" y="1"/>
                    </a:moveTo>
                    <a:cubicBezTo>
                      <a:pt x="5538" y="1"/>
                      <a:pt x="3637" y="34"/>
                      <a:pt x="2236" y="34"/>
                    </a:cubicBezTo>
                    <a:lnTo>
                      <a:pt x="601" y="68"/>
                    </a:lnTo>
                    <a:cubicBezTo>
                      <a:pt x="401" y="68"/>
                      <a:pt x="201" y="101"/>
                      <a:pt x="1" y="134"/>
                    </a:cubicBezTo>
                    <a:cubicBezTo>
                      <a:pt x="201" y="168"/>
                      <a:pt x="401" y="168"/>
                      <a:pt x="601" y="168"/>
                    </a:cubicBezTo>
                    <a:lnTo>
                      <a:pt x="2236" y="201"/>
                    </a:lnTo>
                    <a:cubicBezTo>
                      <a:pt x="3637" y="234"/>
                      <a:pt x="5538" y="234"/>
                      <a:pt x="7673" y="234"/>
                    </a:cubicBezTo>
                    <a:cubicBezTo>
                      <a:pt x="9774" y="234"/>
                      <a:pt x="11709" y="234"/>
                      <a:pt x="13077" y="201"/>
                    </a:cubicBezTo>
                    <a:lnTo>
                      <a:pt x="14711" y="168"/>
                    </a:lnTo>
                    <a:cubicBezTo>
                      <a:pt x="14911" y="168"/>
                      <a:pt x="15145" y="168"/>
                      <a:pt x="15345" y="134"/>
                    </a:cubicBezTo>
                    <a:cubicBezTo>
                      <a:pt x="15145" y="101"/>
                      <a:pt x="14911" y="68"/>
                      <a:pt x="14711" y="68"/>
                    </a:cubicBezTo>
                    <a:lnTo>
                      <a:pt x="13077" y="34"/>
                    </a:lnTo>
                    <a:cubicBezTo>
                      <a:pt x="11709" y="1"/>
                      <a:pt x="9774" y="1"/>
                      <a:pt x="76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9"/>
              <p:cNvSpPr/>
              <p:nvPr/>
            </p:nvSpPr>
            <p:spPr>
              <a:xfrm>
                <a:off x="3673625" y="4284350"/>
                <a:ext cx="9857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39429" h="234" extrusionOk="0">
                    <a:moveTo>
                      <a:pt x="19715" y="0"/>
                    </a:moveTo>
                    <a:cubicBezTo>
                      <a:pt x="8807" y="0"/>
                      <a:pt x="1" y="67"/>
                      <a:pt x="1" y="134"/>
                    </a:cubicBezTo>
                    <a:cubicBezTo>
                      <a:pt x="1" y="200"/>
                      <a:pt x="8807" y="234"/>
                      <a:pt x="19715" y="234"/>
                    </a:cubicBezTo>
                    <a:cubicBezTo>
                      <a:pt x="30589" y="234"/>
                      <a:pt x="39429" y="200"/>
                      <a:pt x="39429" y="134"/>
                    </a:cubicBezTo>
                    <a:cubicBezTo>
                      <a:pt x="39429" y="67"/>
                      <a:pt x="30589" y="0"/>
                      <a:pt x="1971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3673625" y="4373575"/>
                <a:ext cx="6771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7087" h="234" extrusionOk="0">
                    <a:moveTo>
                      <a:pt x="13544" y="0"/>
                    </a:moveTo>
                    <a:cubicBezTo>
                      <a:pt x="6072" y="0"/>
                      <a:pt x="1" y="67"/>
                      <a:pt x="1" y="134"/>
                    </a:cubicBezTo>
                    <a:cubicBezTo>
                      <a:pt x="1" y="167"/>
                      <a:pt x="6072" y="234"/>
                      <a:pt x="13544" y="234"/>
                    </a:cubicBezTo>
                    <a:cubicBezTo>
                      <a:pt x="21016" y="234"/>
                      <a:pt x="27087" y="167"/>
                      <a:pt x="27087" y="134"/>
                    </a:cubicBezTo>
                    <a:cubicBezTo>
                      <a:pt x="27087" y="34"/>
                      <a:pt x="21049" y="0"/>
                      <a:pt x="1354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4618475" y="4459475"/>
                <a:ext cx="600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3570" extrusionOk="0">
                    <a:moveTo>
                      <a:pt x="2302" y="100"/>
                    </a:moveTo>
                    <a:lnTo>
                      <a:pt x="2302" y="3303"/>
                    </a:lnTo>
                    <a:lnTo>
                      <a:pt x="1201" y="2235"/>
                    </a:lnTo>
                    <a:lnTo>
                      <a:pt x="1168" y="2202"/>
                    </a:lnTo>
                    <a:lnTo>
                      <a:pt x="134" y="3236"/>
                    </a:lnTo>
                    <a:lnTo>
                      <a:pt x="134" y="100"/>
                    </a:lnTo>
                    <a:close/>
                    <a:moveTo>
                      <a:pt x="0" y="0"/>
                    </a:moveTo>
                    <a:lnTo>
                      <a:pt x="0" y="3503"/>
                    </a:lnTo>
                    <a:lnTo>
                      <a:pt x="1168" y="2335"/>
                    </a:lnTo>
                    <a:lnTo>
                      <a:pt x="2402" y="3569"/>
                    </a:lnTo>
                    <a:lnTo>
                      <a:pt x="240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9"/>
              <p:cNvSpPr/>
              <p:nvPr/>
            </p:nvSpPr>
            <p:spPr>
              <a:xfrm>
                <a:off x="3803450" y="4478650"/>
                <a:ext cx="75825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3033" h="2336" extrusionOk="0">
                    <a:moveTo>
                      <a:pt x="1379" y="0"/>
                    </a:moveTo>
                    <a:lnTo>
                      <a:pt x="1379" y="0"/>
                    </a:lnTo>
                    <a:cubicBezTo>
                      <a:pt x="157" y="88"/>
                      <a:pt x="1" y="1672"/>
                      <a:pt x="933" y="2120"/>
                    </a:cubicBezTo>
                    <a:lnTo>
                      <a:pt x="933" y="2120"/>
                    </a:lnTo>
                    <a:cubicBezTo>
                      <a:pt x="334" y="1741"/>
                      <a:pt x="120" y="788"/>
                      <a:pt x="845" y="267"/>
                    </a:cubicBezTo>
                    <a:cubicBezTo>
                      <a:pt x="1047" y="120"/>
                      <a:pt x="1255" y="50"/>
                      <a:pt x="1454" y="39"/>
                    </a:cubicBezTo>
                    <a:lnTo>
                      <a:pt x="1454" y="39"/>
                    </a:lnTo>
                    <a:cubicBezTo>
                      <a:pt x="2352" y="119"/>
                      <a:pt x="2821" y="1196"/>
                      <a:pt x="2180" y="1902"/>
                    </a:cubicBezTo>
                    <a:lnTo>
                      <a:pt x="2246" y="2202"/>
                    </a:lnTo>
                    <a:lnTo>
                      <a:pt x="1946" y="2069"/>
                    </a:lnTo>
                    <a:cubicBezTo>
                      <a:pt x="1779" y="2169"/>
                      <a:pt x="1579" y="2235"/>
                      <a:pt x="1412" y="2235"/>
                    </a:cubicBezTo>
                    <a:cubicBezTo>
                      <a:pt x="1229" y="2227"/>
                      <a:pt x="1069" y="2186"/>
                      <a:pt x="933" y="2120"/>
                    </a:cubicBezTo>
                    <a:lnTo>
                      <a:pt x="933" y="2120"/>
                    </a:lnTo>
                    <a:cubicBezTo>
                      <a:pt x="1093" y="2222"/>
                      <a:pt x="1281" y="2282"/>
                      <a:pt x="1486" y="2282"/>
                    </a:cubicBezTo>
                    <a:cubicBezTo>
                      <a:pt x="1643" y="2282"/>
                      <a:pt x="1808" y="2247"/>
                      <a:pt x="1979" y="2169"/>
                    </a:cubicBezTo>
                    <a:lnTo>
                      <a:pt x="2380" y="2335"/>
                    </a:lnTo>
                    <a:lnTo>
                      <a:pt x="2380" y="2335"/>
                    </a:lnTo>
                    <a:lnTo>
                      <a:pt x="2313" y="1902"/>
                    </a:lnTo>
                    <a:cubicBezTo>
                      <a:pt x="3032" y="1129"/>
                      <a:pt x="2368" y="37"/>
                      <a:pt x="1511" y="37"/>
                    </a:cubicBezTo>
                    <a:cubicBezTo>
                      <a:pt x="1492" y="37"/>
                      <a:pt x="1473" y="38"/>
                      <a:pt x="1454" y="39"/>
                    </a:cubicBezTo>
                    <a:lnTo>
                      <a:pt x="1454" y="39"/>
                    </a:lnTo>
                    <a:cubicBezTo>
                      <a:pt x="1418" y="35"/>
                      <a:pt x="1382" y="34"/>
                      <a:pt x="1346" y="34"/>
                    </a:cubicBezTo>
                    <a:lnTo>
                      <a:pt x="137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49"/>
              <p:cNvSpPr/>
              <p:nvPr/>
            </p:nvSpPr>
            <p:spPr>
              <a:xfrm>
                <a:off x="3897125" y="4481975"/>
                <a:ext cx="559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36" extrusionOk="0">
                    <a:moveTo>
                      <a:pt x="2102" y="34"/>
                    </a:moveTo>
                    <a:lnTo>
                      <a:pt x="1401" y="1836"/>
                    </a:lnTo>
                    <a:lnTo>
                      <a:pt x="1001" y="801"/>
                    </a:lnTo>
                    <a:lnTo>
                      <a:pt x="200" y="68"/>
                    </a:lnTo>
                    <a:lnTo>
                      <a:pt x="2102" y="34"/>
                    </a:lnTo>
                    <a:close/>
                    <a:moveTo>
                      <a:pt x="0" y="1"/>
                    </a:moveTo>
                    <a:lnTo>
                      <a:pt x="934" y="835"/>
                    </a:lnTo>
                    <a:lnTo>
                      <a:pt x="1401" y="2036"/>
                    </a:lnTo>
                    <a:lnTo>
                      <a:pt x="223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49"/>
              <p:cNvSpPr/>
              <p:nvPr/>
            </p:nvSpPr>
            <p:spPr>
              <a:xfrm>
                <a:off x="3921300" y="4481150"/>
                <a:ext cx="3172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868" extrusionOk="0">
                    <a:moveTo>
                      <a:pt x="1235" y="0"/>
                    </a:moveTo>
                    <a:lnTo>
                      <a:pt x="1" y="801"/>
                    </a:lnTo>
                    <a:lnTo>
                      <a:pt x="34" y="868"/>
                    </a:lnTo>
                    <a:lnTo>
                      <a:pt x="1268" y="67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9"/>
              <p:cNvSpPr/>
              <p:nvPr/>
            </p:nvSpPr>
            <p:spPr>
              <a:xfrm>
                <a:off x="3704475" y="4473550"/>
                <a:ext cx="70925" cy="6100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440" extrusionOk="0">
                    <a:moveTo>
                      <a:pt x="725" y="0"/>
                    </a:moveTo>
                    <a:cubicBezTo>
                      <a:pt x="411" y="0"/>
                      <a:pt x="100" y="192"/>
                      <a:pt x="34" y="571"/>
                    </a:cubicBezTo>
                    <a:cubicBezTo>
                      <a:pt x="1" y="838"/>
                      <a:pt x="68" y="1072"/>
                      <a:pt x="234" y="1272"/>
                    </a:cubicBezTo>
                    <a:cubicBezTo>
                      <a:pt x="368" y="1472"/>
                      <a:pt x="535" y="1639"/>
                      <a:pt x="701" y="1772"/>
                    </a:cubicBezTo>
                    <a:cubicBezTo>
                      <a:pt x="968" y="2006"/>
                      <a:pt x="1202" y="2206"/>
                      <a:pt x="1435" y="2439"/>
                    </a:cubicBezTo>
                    <a:cubicBezTo>
                      <a:pt x="1702" y="2206"/>
                      <a:pt x="1902" y="2006"/>
                      <a:pt x="2169" y="1772"/>
                    </a:cubicBezTo>
                    <a:cubicBezTo>
                      <a:pt x="2336" y="1605"/>
                      <a:pt x="2503" y="1439"/>
                      <a:pt x="2636" y="1238"/>
                    </a:cubicBezTo>
                    <a:cubicBezTo>
                      <a:pt x="2769" y="1038"/>
                      <a:pt x="2836" y="805"/>
                      <a:pt x="2803" y="571"/>
                    </a:cubicBezTo>
                    <a:cubicBezTo>
                      <a:pt x="2721" y="196"/>
                      <a:pt x="2416" y="12"/>
                      <a:pt x="2114" y="12"/>
                    </a:cubicBezTo>
                    <a:cubicBezTo>
                      <a:pt x="1799" y="12"/>
                      <a:pt x="1486" y="213"/>
                      <a:pt x="1435" y="605"/>
                    </a:cubicBezTo>
                    <a:cubicBezTo>
                      <a:pt x="1368" y="200"/>
                      <a:pt x="1045" y="0"/>
                      <a:pt x="72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9"/>
              <p:cNvSpPr/>
              <p:nvPr/>
            </p:nvSpPr>
            <p:spPr>
              <a:xfrm>
                <a:off x="3072375" y="4065850"/>
                <a:ext cx="1672050" cy="562100"/>
              </a:xfrm>
              <a:custGeom>
                <a:avLst/>
                <a:gdLst/>
                <a:ahLst/>
                <a:cxnLst/>
                <a:rect l="l" t="t" r="r" b="b"/>
                <a:pathLst>
                  <a:path w="66882" h="22484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22450"/>
                    </a:lnTo>
                    <a:lnTo>
                      <a:pt x="0" y="22483"/>
                    </a:lnTo>
                    <a:lnTo>
                      <a:pt x="100" y="22483"/>
                    </a:lnTo>
                    <a:lnTo>
                      <a:pt x="47901" y="22450"/>
                    </a:lnTo>
                    <a:lnTo>
                      <a:pt x="61811" y="22417"/>
                    </a:lnTo>
                    <a:lnTo>
                      <a:pt x="61744" y="22417"/>
                    </a:lnTo>
                    <a:lnTo>
                      <a:pt x="47801" y="22383"/>
                    </a:lnTo>
                    <a:lnTo>
                      <a:pt x="200" y="22317"/>
                    </a:lnTo>
                    <a:lnTo>
                      <a:pt x="200" y="22317"/>
                    </a:lnTo>
                    <a:lnTo>
                      <a:pt x="200" y="201"/>
                    </a:lnTo>
                    <a:lnTo>
                      <a:pt x="200" y="201"/>
                    </a:lnTo>
                    <a:lnTo>
                      <a:pt x="66714" y="167"/>
                    </a:lnTo>
                    <a:lnTo>
                      <a:pt x="66714" y="167"/>
                    </a:lnTo>
                    <a:cubicBezTo>
                      <a:pt x="66715" y="7141"/>
                      <a:pt x="66748" y="12689"/>
                      <a:pt x="66748" y="16512"/>
                    </a:cubicBezTo>
                    <a:cubicBezTo>
                      <a:pt x="66748" y="18414"/>
                      <a:pt x="66748" y="19882"/>
                      <a:pt x="66748" y="20916"/>
                    </a:cubicBezTo>
                    <a:lnTo>
                      <a:pt x="66748" y="22050"/>
                    </a:lnTo>
                    <a:lnTo>
                      <a:pt x="66748" y="22450"/>
                    </a:lnTo>
                    <a:cubicBezTo>
                      <a:pt x="66748" y="22450"/>
                      <a:pt x="66814" y="22317"/>
                      <a:pt x="66814" y="22050"/>
                    </a:cubicBezTo>
                    <a:lnTo>
                      <a:pt x="66814" y="20916"/>
                    </a:lnTo>
                    <a:lnTo>
                      <a:pt x="66814" y="16546"/>
                    </a:lnTo>
                    <a:cubicBezTo>
                      <a:pt x="66848" y="12710"/>
                      <a:pt x="66881" y="7106"/>
                      <a:pt x="66881" y="101"/>
                    </a:cubicBezTo>
                    <a:lnTo>
                      <a:pt x="66881" y="34"/>
                    </a:lnTo>
                    <a:lnTo>
                      <a:pt x="66781" y="34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9"/>
              <p:cNvSpPr/>
              <p:nvPr/>
            </p:nvSpPr>
            <p:spPr>
              <a:xfrm>
                <a:off x="3141575" y="4161750"/>
                <a:ext cx="463700" cy="371950"/>
              </a:xfrm>
              <a:custGeom>
                <a:avLst/>
                <a:gdLst/>
                <a:ahLst/>
                <a:cxnLst/>
                <a:rect l="l" t="t" r="r" b="b"/>
                <a:pathLst>
                  <a:path w="18548" h="14878" extrusionOk="0">
                    <a:moveTo>
                      <a:pt x="101" y="1"/>
                    </a:moveTo>
                    <a:lnTo>
                      <a:pt x="1" y="14778"/>
                    </a:lnTo>
                    <a:lnTo>
                      <a:pt x="18481" y="14878"/>
                    </a:lnTo>
                    <a:lnTo>
                      <a:pt x="18547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9"/>
              <p:cNvSpPr/>
              <p:nvPr/>
            </p:nvSpPr>
            <p:spPr>
              <a:xfrm>
                <a:off x="3137400" y="4158425"/>
                <a:ext cx="467875" cy="376125"/>
              </a:xfrm>
              <a:custGeom>
                <a:avLst/>
                <a:gdLst/>
                <a:ahLst/>
                <a:cxnLst/>
                <a:rect l="l" t="t" r="r" b="b"/>
                <a:pathLst>
                  <a:path w="18715" h="15045" extrusionOk="0">
                    <a:moveTo>
                      <a:pt x="101" y="0"/>
                    </a:moveTo>
                    <a:lnTo>
                      <a:pt x="101" y="100"/>
                    </a:lnTo>
                    <a:cubicBezTo>
                      <a:pt x="68" y="4503"/>
                      <a:pt x="34" y="9540"/>
                      <a:pt x="1" y="14844"/>
                    </a:cubicBezTo>
                    <a:lnTo>
                      <a:pt x="101" y="14978"/>
                    </a:lnTo>
                    <a:lnTo>
                      <a:pt x="5138" y="14978"/>
                    </a:lnTo>
                    <a:lnTo>
                      <a:pt x="9941" y="15011"/>
                    </a:lnTo>
                    <a:lnTo>
                      <a:pt x="18581" y="15044"/>
                    </a:lnTo>
                    <a:lnTo>
                      <a:pt x="18681" y="15044"/>
                    </a:lnTo>
                    <a:lnTo>
                      <a:pt x="18681" y="14944"/>
                    </a:lnTo>
                    <a:lnTo>
                      <a:pt x="18681" y="4203"/>
                    </a:lnTo>
                    <a:lnTo>
                      <a:pt x="18681" y="1234"/>
                    </a:lnTo>
                    <a:cubicBezTo>
                      <a:pt x="18648" y="1935"/>
                      <a:pt x="18648" y="2969"/>
                      <a:pt x="18648" y="4237"/>
                    </a:cubicBezTo>
                    <a:cubicBezTo>
                      <a:pt x="18615" y="6819"/>
                      <a:pt x="18581" y="10452"/>
                      <a:pt x="18516" y="14843"/>
                    </a:cubicBezTo>
                    <a:lnTo>
                      <a:pt x="18516" y="14843"/>
                    </a:lnTo>
                    <a:lnTo>
                      <a:pt x="9975" y="14778"/>
                    </a:lnTo>
                    <a:lnTo>
                      <a:pt x="5171" y="14744"/>
                    </a:lnTo>
                    <a:lnTo>
                      <a:pt x="268" y="14744"/>
                    </a:lnTo>
                    <a:cubicBezTo>
                      <a:pt x="268" y="9497"/>
                      <a:pt x="301" y="4543"/>
                      <a:pt x="334" y="201"/>
                    </a:cubicBezTo>
                    <a:lnTo>
                      <a:pt x="334" y="201"/>
                    </a:lnTo>
                    <a:lnTo>
                      <a:pt x="13577" y="234"/>
                    </a:lnTo>
                    <a:lnTo>
                      <a:pt x="18714" y="234"/>
                    </a:lnTo>
                    <a:lnTo>
                      <a:pt x="18581" y="167"/>
                    </a:lnTo>
                    <a:lnTo>
                      <a:pt x="17347" y="167"/>
                    </a:lnTo>
                    <a:lnTo>
                      <a:pt x="13577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9"/>
              <p:cNvSpPr/>
              <p:nvPr/>
            </p:nvSpPr>
            <p:spPr>
              <a:xfrm>
                <a:off x="3157425" y="4185100"/>
                <a:ext cx="431175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7247" h="13010" extrusionOk="0">
                    <a:moveTo>
                      <a:pt x="67" y="1"/>
                    </a:moveTo>
                    <a:lnTo>
                      <a:pt x="1" y="12910"/>
                    </a:lnTo>
                    <a:lnTo>
                      <a:pt x="17179" y="13010"/>
                    </a:lnTo>
                    <a:lnTo>
                      <a:pt x="17246" y="101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9"/>
              <p:cNvSpPr/>
              <p:nvPr/>
            </p:nvSpPr>
            <p:spPr>
              <a:xfrm>
                <a:off x="3157425" y="4307700"/>
                <a:ext cx="429500" cy="202650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8106" extrusionOk="0">
                    <a:moveTo>
                      <a:pt x="6038" y="0"/>
                    </a:moveTo>
                    <a:lnTo>
                      <a:pt x="1" y="8006"/>
                    </a:lnTo>
                    <a:lnTo>
                      <a:pt x="17179" y="8106"/>
                    </a:lnTo>
                    <a:lnTo>
                      <a:pt x="12276" y="2369"/>
                    </a:lnTo>
                    <a:lnTo>
                      <a:pt x="9741" y="5037"/>
                    </a:lnTo>
                    <a:lnTo>
                      <a:pt x="603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9"/>
              <p:cNvSpPr/>
              <p:nvPr/>
            </p:nvSpPr>
            <p:spPr>
              <a:xfrm>
                <a:off x="3361750" y="4250150"/>
                <a:ext cx="79225" cy="67825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2713" extrusionOk="0">
                    <a:moveTo>
                      <a:pt x="1835" y="1"/>
                    </a:moveTo>
                    <a:cubicBezTo>
                      <a:pt x="634" y="1"/>
                      <a:pt x="0" y="1435"/>
                      <a:pt x="867" y="2302"/>
                    </a:cubicBezTo>
                    <a:cubicBezTo>
                      <a:pt x="1140" y="2586"/>
                      <a:pt x="1481" y="2713"/>
                      <a:pt x="1815" y="2713"/>
                    </a:cubicBezTo>
                    <a:cubicBezTo>
                      <a:pt x="2504" y="2713"/>
                      <a:pt x="3169" y="2176"/>
                      <a:pt x="3169" y="1368"/>
                    </a:cubicBezTo>
                    <a:cubicBezTo>
                      <a:pt x="3169" y="601"/>
                      <a:pt x="2569" y="1"/>
                      <a:pt x="183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3436800" y="1766700"/>
                <a:ext cx="485375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19415" h="201" extrusionOk="0">
                    <a:moveTo>
                      <a:pt x="9707" y="1"/>
                    </a:moveTo>
                    <a:cubicBezTo>
                      <a:pt x="7005" y="1"/>
                      <a:pt x="4603" y="34"/>
                      <a:pt x="2836" y="34"/>
                    </a:cubicBezTo>
                    <a:lnTo>
                      <a:pt x="767" y="67"/>
                    </a:lnTo>
                    <a:lnTo>
                      <a:pt x="200" y="67"/>
                    </a:lnTo>
                    <a:cubicBezTo>
                      <a:pt x="134" y="67"/>
                      <a:pt x="67" y="67"/>
                      <a:pt x="0" y="101"/>
                    </a:cubicBezTo>
                    <a:lnTo>
                      <a:pt x="200" y="101"/>
                    </a:lnTo>
                    <a:lnTo>
                      <a:pt x="767" y="134"/>
                    </a:lnTo>
                    <a:lnTo>
                      <a:pt x="2836" y="168"/>
                    </a:lnTo>
                    <a:cubicBezTo>
                      <a:pt x="4603" y="201"/>
                      <a:pt x="7005" y="201"/>
                      <a:pt x="9707" y="201"/>
                    </a:cubicBezTo>
                    <a:cubicBezTo>
                      <a:pt x="12409" y="201"/>
                      <a:pt x="14811" y="168"/>
                      <a:pt x="16579" y="168"/>
                    </a:cubicBezTo>
                    <a:lnTo>
                      <a:pt x="18647" y="134"/>
                    </a:lnTo>
                    <a:lnTo>
                      <a:pt x="19214" y="101"/>
                    </a:lnTo>
                    <a:lnTo>
                      <a:pt x="19414" y="101"/>
                    </a:lnTo>
                    <a:cubicBezTo>
                      <a:pt x="19347" y="67"/>
                      <a:pt x="19281" y="67"/>
                      <a:pt x="19214" y="67"/>
                    </a:cubicBezTo>
                    <a:lnTo>
                      <a:pt x="18647" y="67"/>
                    </a:lnTo>
                    <a:lnTo>
                      <a:pt x="16579" y="34"/>
                    </a:lnTo>
                    <a:cubicBezTo>
                      <a:pt x="14811" y="1"/>
                      <a:pt x="12409" y="1"/>
                      <a:pt x="970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9"/>
              <p:cNvSpPr/>
              <p:nvPr/>
            </p:nvSpPr>
            <p:spPr>
              <a:xfrm>
                <a:off x="4515900" y="3677250"/>
                <a:ext cx="884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5304" extrusionOk="0">
                    <a:moveTo>
                      <a:pt x="3369" y="167"/>
                    </a:moveTo>
                    <a:lnTo>
                      <a:pt x="3369" y="4937"/>
                    </a:lnTo>
                    <a:lnTo>
                      <a:pt x="1768" y="3303"/>
                    </a:lnTo>
                    <a:lnTo>
                      <a:pt x="1735" y="3269"/>
                    </a:lnTo>
                    <a:lnTo>
                      <a:pt x="134" y="4837"/>
                    </a:lnTo>
                    <a:lnTo>
                      <a:pt x="134" y="167"/>
                    </a:lnTo>
                    <a:close/>
                    <a:moveTo>
                      <a:pt x="0" y="0"/>
                    </a:moveTo>
                    <a:lnTo>
                      <a:pt x="0" y="5204"/>
                    </a:lnTo>
                    <a:lnTo>
                      <a:pt x="1735" y="3469"/>
                    </a:lnTo>
                    <a:lnTo>
                      <a:pt x="3536" y="5304"/>
                    </a:lnTo>
                    <a:lnTo>
                      <a:pt x="353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9"/>
              <p:cNvSpPr/>
              <p:nvPr/>
            </p:nvSpPr>
            <p:spPr>
              <a:xfrm>
                <a:off x="3326700" y="3681400"/>
                <a:ext cx="147625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4605" extrusionOk="0">
                    <a:moveTo>
                      <a:pt x="2945" y="1"/>
                    </a:moveTo>
                    <a:cubicBezTo>
                      <a:pt x="2931" y="1"/>
                      <a:pt x="2917" y="1"/>
                      <a:pt x="2903" y="1"/>
                    </a:cubicBezTo>
                    <a:cubicBezTo>
                      <a:pt x="31" y="1"/>
                      <a:pt x="1" y="4216"/>
                      <a:pt x="2751" y="4398"/>
                    </a:cubicBezTo>
                    <a:lnTo>
                      <a:pt x="2750" y="4398"/>
                    </a:lnTo>
                    <a:cubicBezTo>
                      <a:pt x="1088" y="4114"/>
                      <a:pt x="177" y="1741"/>
                      <a:pt x="1902" y="501"/>
                    </a:cubicBezTo>
                    <a:cubicBezTo>
                      <a:pt x="2315" y="206"/>
                      <a:pt x="2744" y="79"/>
                      <a:pt x="3152" y="79"/>
                    </a:cubicBezTo>
                    <a:cubicBezTo>
                      <a:pt x="3437" y="79"/>
                      <a:pt x="3712" y="141"/>
                      <a:pt x="3965" y="251"/>
                    </a:cubicBezTo>
                    <a:lnTo>
                      <a:pt x="3965" y="251"/>
                    </a:lnTo>
                    <a:cubicBezTo>
                      <a:pt x="3668" y="93"/>
                      <a:pt x="3324" y="1"/>
                      <a:pt x="2945" y="1"/>
                    </a:cubicBezTo>
                    <a:close/>
                    <a:moveTo>
                      <a:pt x="3965" y="251"/>
                    </a:moveTo>
                    <a:cubicBezTo>
                      <a:pt x="5134" y="876"/>
                      <a:pt x="5568" y="2535"/>
                      <a:pt x="4538" y="3670"/>
                    </a:cubicBezTo>
                    <a:lnTo>
                      <a:pt x="4504" y="3704"/>
                    </a:lnTo>
                    <a:lnTo>
                      <a:pt x="4638" y="4304"/>
                    </a:lnTo>
                    <a:lnTo>
                      <a:pt x="4037" y="4037"/>
                    </a:lnTo>
                    <a:lnTo>
                      <a:pt x="4004" y="4071"/>
                    </a:lnTo>
                    <a:cubicBezTo>
                      <a:pt x="3670" y="4237"/>
                      <a:pt x="3303" y="4371"/>
                      <a:pt x="2936" y="4404"/>
                    </a:cubicBezTo>
                    <a:cubicBezTo>
                      <a:pt x="2873" y="4404"/>
                      <a:pt x="2811" y="4402"/>
                      <a:pt x="2751" y="4398"/>
                    </a:cubicBezTo>
                    <a:lnTo>
                      <a:pt x="2750" y="4398"/>
                    </a:lnTo>
                    <a:cubicBezTo>
                      <a:pt x="2858" y="4416"/>
                      <a:pt x="2969" y="4426"/>
                      <a:pt x="3083" y="4426"/>
                    </a:cubicBezTo>
                    <a:cubicBezTo>
                      <a:pt x="3385" y="4426"/>
                      <a:pt x="3707" y="4358"/>
                      <a:pt x="4037" y="4204"/>
                    </a:cubicBezTo>
                    <a:lnTo>
                      <a:pt x="4871" y="4604"/>
                    </a:lnTo>
                    <a:lnTo>
                      <a:pt x="4871" y="4604"/>
                    </a:lnTo>
                    <a:lnTo>
                      <a:pt x="4704" y="3737"/>
                    </a:lnTo>
                    <a:cubicBezTo>
                      <a:pt x="5905" y="2470"/>
                      <a:pt x="5194" y="789"/>
                      <a:pt x="3965" y="25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9"/>
              <p:cNvSpPr/>
              <p:nvPr/>
            </p:nvSpPr>
            <p:spPr>
              <a:xfrm>
                <a:off x="3515175" y="3684750"/>
                <a:ext cx="110950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4104" extrusionOk="0">
                    <a:moveTo>
                      <a:pt x="4204" y="167"/>
                    </a:moveTo>
                    <a:lnTo>
                      <a:pt x="2836" y="3670"/>
                    </a:lnTo>
                    <a:lnTo>
                      <a:pt x="2002" y="1635"/>
                    </a:lnTo>
                    <a:lnTo>
                      <a:pt x="434" y="201"/>
                    </a:lnTo>
                    <a:lnTo>
                      <a:pt x="4204" y="167"/>
                    </a:lnTo>
                    <a:close/>
                    <a:moveTo>
                      <a:pt x="4437" y="0"/>
                    </a:moveTo>
                    <a:lnTo>
                      <a:pt x="1" y="34"/>
                    </a:lnTo>
                    <a:lnTo>
                      <a:pt x="1835" y="1702"/>
                    </a:lnTo>
                    <a:lnTo>
                      <a:pt x="2803" y="4103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9"/>
              <p:cNvSpPr/>
              <p:nvPr/>
            </p:nvSpPr>
            <p:spPr>
              <a:xfrm>
                <a:off x="3563550" y="3684750"/>
                <a:ext cx="625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702" extrusionOk="0">
                    <a:moveTo>
                      <a:pt x="2436" y="0"/>
                    </a:moveTo>
                    <a:lnTo>
                      <a:pt x="0" y="1568"/>
                    </a:lnTo>
                    <a:lnTo>
                      <a:pt x="101" y="1702"/>
                    </a:lnTo>
                    <a:lnTo>
                      <a:pt x="2502" y="134"/>
                    </a:lnTo>
                    <a:lnTo>
                      <a:pt x="243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9"/>
              <p:cNvSpPr/>
              <p:nvPr/>
            </p:nvSpPr>
            <p:spPr>
              <a:xfrm>
                <a:off x="3137400" y="3671075"/>
                <a:ext cx="138475" cy="119600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4784" extrusionOk="0">
                    <a:moveTo>
                      <a:pt x="4132" y="0"/>
                    </a:moveTo>
                    <a:cubicBezTo>
                      <a:pt x="3503" y="0"/>
                      <a:pt x="2872" y="410"/>
                      <a:pt x="2770" y="1215"/>
                    </a:cubicBezTo>
                    <a:cubicBezTo>
                      <a:pt x="2651" y="435"/>
                      <a:pt x="2024" y="43"/>
                      <a:pt x="1401" y="43"/>
                    </a:cubicBezTo>
                    <a:cubicBezTo>
                      <a:pt x="798" y="43"/>
                      <a:pt x="199" y="410"/>
                      <a:pt x="68" y="1148"/>
                    </a:cubicBezTo>
                    <a:cubicBezTo>
                      <a:pt x="1" y="1615"/>
                      <a:pt x="134" y="2115"/>
                      <a:pt x="401" y="2482"/>
                    </a:cubicBezTo>
                    <a:cubicBezTo>
                      <a:pt x="668" y="2882"/>
                      <a:pt x="1002" y="3216"/>
                      <a:pt x="1369" y="3516"/>
                    </a:cubicBezTo>
                    <a:cubicBezTo>
                      <a:pt x="1869" y="3916"/>
                      <a:pt x="2336" y="4350"/>
                      <a:pt x="2836" y="4784"/>
                    </a:cubicBezTo>
                    <a:cubicBezTo>
                      <a:pt x="3303" y="4350"/>
                      <a:pt x="3737" y="3916"/>
                      <a:pt x="4204" y="3483"/>
                    </a:cubicBezTo>
                    <a:cubicBezTo>
                      <a:pt x="4571" y="3183"/>
                      <a:pt x="4904" y="2849"/>
                      <a:pt x="5171" y="2449"/>
                    </a:cubicBezTo>
                    <a:cubicBezTo>
                      <a:pt x="5438" y="2048"/>
                      <a:pt x="5538" y="1581"/>
                      <a:pt x="5472" y="1114"/>
                    </a:cubicBezTo>
                    <a:cubicBezTo>
                      <a:pt x="5325" y="368"/>
                      <a:pt x="4729" y="0"/>
                      <a:pt x="413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3189125" y="1694150"/>
                <a:ext cx="150125" cy="15012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6005" extrusionOk="0">
                    <a:moveTo>
                      <a:pt x="3002" y="1"/>
                    </a:moveTo>
                    <a:cubicBezTo>
                      <a:pt x="1334" y="1"/>
                      <a:pt x="0" y="1335"/>
                      <a:pt x="0" y="3003"/>
                    </a:cubicBezTo>
                    <a:cubicBezTo>
                      <a:pt x="0" y="4671"/>
                      <a:pt x="1334" y="6005"/>
                      <a:pt x="3002" y="6005"/>
                    </a:cubicBezTo>
                    <a:cubicBezTo>
                      <a:pt x="4670" y="6005"/>
                      <a:pt x="6004" y="4671"/>
                      <a:pt x="6004" y="3003"/>
                    </a:cubicBezTo>
                    <a:cubicBezTo>
                      <a:pt x="6004" y="1335"/>
                      <a:pt x="4670" y="1"/>
                      <a:pt x="3002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9"/>
              <p:cNvSpPr/>
              <p:nvPr/>
            </p:nvSpPr>
            <p:spPr>
              <a:xfrm>
                <a:off x="3167425" y="3375350"/>
                <a:ext cx="140855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56342" h="235" extrusionOk="0">
                    <a:moveTo>
                      <a:pt x="28154" y="1"/>
                    </a:moveTo>
                    <a:cubicBezTo>
                      <a:pt x="12610" y="1"/>
                      <a:pt x="1" y="68"/>
                      <a:pt x="1" y="134"/>
                    </a:cubicBezTo>
                    <a:cubicBezTo>
                      <a:pt x="1" y="168"/>
                      <a:pt x="12610" y="234"/>
                      <a:pt x="28154" y="234"/>
                    </a:cubicBezTo>
                    <a:cubicBezTo>
                      <a:pt x="43732" y="234"/>
                      <a:pt x="56341" y="168"/>
                      <a:pt x="56341" y="134"/>
                    </a:cubicBezTo>
                    <a:cubicBezTo>
                      <a:pt x="56341" y="68"/>
                      <a:pt x="43732" y="1"/>
                      <a:pt x="2815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9"/>
              <p:cNvSpPr/>
              <p:nvPr/>
            </p:nvSpPr>
            <p:spPr>
              <a:xfrm>
                <a:off x="3167425" y="3258600"/>
                <a:ext cx="140855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56342" h="201" extrusionOk="0">
                    <a:moveTo>
                      <a:pt x="28154" y="1"/>
                    </a:moveTo>
                    <a:cubicBezTo>
                      <a:pt x="12610" y="1"/>
                      <a:pt x="1" y="34"/>
                      <a:pt x="1" y="101"/>
                    </a:cubicBezTo>
                    <a:cubicBezTo>
                      <a:pt x="1" y="168"/>
                      <a:pt x="12610" y="201"/>
                      <a:pt x="28154" y="201"/>
                    </a:cubicBezTo>
                    <a:cubicBezTo>
                      <a:pt x="43732" y="201"/>
                      <a:pt x="56341" y="168"/>
                      <a:pt x="56341" y="101"/>
                    </a:cubicBezTo>
                    <a:cubicBezTo>
                      <a:pt x="56341" y="34"/>
                      <a:pt x="43732" y="1"/>
                      <a:pt x="2815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3167425" y="3494600"/>
                <a:ext cx="766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30657" h="235" extrusionOk="0">
                    <a:moveTo>
                      <a:pt x="15312" y="1"/>
                    </a:moveTo>
                    <a:cubicBezTo>
                      <a:pt x="6839" y="1"/>
                      <a:pt x="1" y="68"/>
                      <a:pt x="1" y="101"/>
                    </a:cubicBezTo>
                    <a:cubicBezTo>
                      <a:pt x="1" y="168"/>
                      <a:pt x="6839" y="234"/>
                      <a:pt x="15312" y="234"/>
                    </a:cubicBezTo>
                    <a:cubicBezTo>
                      <a:pt x="23784" y="234"/>
                      <a:pt x="30656" y="168"/>
                      <a:pt x="30656" y="101"/>
                    </a:cubicBezTo>
                    <a:cubicBezTo>
                      <a:pt x="30656" y="68"/>
                      <a:pt x="23784" y="1"/>
                      <a:pt x="1531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9"/>
              <p:cNvSpPr/>
              <p:nvPr/>
            </p:nvSpPr>
            <p:spPr>
              <a:xfrm>
                <a:off x="3769750" y="4745500"/>
                <a:ext cx="698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2398" extrusionOk="0">
                    <a:moveTo>
                      <a:pt x="1553" y="0"/>
                    </a:moveTo>
                    <a:cubicBezTo>
                      <a:pt x="512" y="0"/>
                      <a:pt x="1" y="1278"/>
                      <a:pt x="726" y="2036"/>
                    </a:cubicBezTo>
                    <a:cubicBezTo>
                      <a:pt x="965" y="2286"/>
                      <a:pt x="1265" y="2398"/>
                      <a:pt x="1561" y="2398"/>
                    </a:cubicBezTo>
                    <a:cubicBezTo>
                      <a:pt x="2173" y="2398"/>
                      <a:pt x="2771" y="1921"/>
                      <a:pt x="2794" y="1202"/>
                    </a:cubicBezTo>
                    <a:cubicBezTo>
                      <a:pt x="2794" y="534"/>
                      <a:pt x="2260" y="1"/>
                      <a:pt x="1593" y="1"/>
                    </a:cubicBezTo>
                    <a:cubicBezTo>
                      <a:pt x="1579" y="0"/>
                      <a:pt x="1566" y="0"/>
                      <a:pt x="1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9"/>
              <p:cNvSpPr/>
              <p:nvPr/>
            </p:nvSpPr>
            <p:spPr>
              <a:xfrm>
                <a:off x="3862100" y="4745500"/>
                <a:ext cx="7007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399" extrusionOk="0">
                    <a:moveTo>
                      <a:pt x="1601" y="1"/>
                    </a:moveTo>
                    <a:cubicBezTo>
                      <a:pt x="534" y="1"/>
                      <a:pt x="0" y="1268"/>
                      <a:pt x="734" y="2036"/>
                    </a:cubicBezTo>
                    <a:cubicBezTo>
                      <a:pt x="975" y="2287"/>
                      <a:pt x="1277" y="2399"/>
                      <a:pt x="1574" y="2399"/>
                    </a:cubicBezTo>
                    <a:cubicBezTo>
                      <a:pt x="2185" y="2399"/>
                      <a:pt x="2780" y="1930"/>
                      <a:pt x="2802" y="1235"/>
                    </a:cubicBezTo>
                    <a:cubicBezTo>
                      <a:pt x="2802" y="568"/>
                      <a:pt x="2269" y="1"/>
                      <a:pt x="16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3954900" y="4746325"/>
                <a:ext cx="6982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374" extrusionOk="0">
                    <a:moveTo>
                      <a:pt x="1553" y="0"/>
                    </a:moveTo>
                    <a:cubicBezTo>
                      <a:pt x="544" y="0"/>
                      <a:pt x="1" y="1278"/>
                      <a:pt x="758" y="2003"/>
                    </a:cubicBezTo>
                    <a:cubicBezTo>
                      <a:pt x="1003" y="2258"/>
                      <a:pt x="1307" y="2373"/>
                      <a:pt x="1604" y="2373"/>
                    </a:cubicBezTo>
                    <a:cubicBezTo>
                      <a:pt x="2200" y="2373"/>
                      <a:pt x="2771" y="1914"/>
                      <a:pt x="2793" y="1202"/>
                    </a:cubicBezTo>
                    <a:cubicBezTo>
                      <a:pt x="2793" y="535"/>
                      <a:pt x="2259" y="1"/>
                      <a:pt x="1592" y="1"/>
                    </a:cubicBezTo>
                    <a:cubicBezTo>
                      <a:pt x="1579" y="1"/>
                      <a:pt x="1566" y="0"/>
                      <a:pt x="1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3084050" y="1917650"/>
                <a:ext cx="1667050" cy="1019925"/>
              </a:xfrm>
              <a:custGeom>
                <a:avLst/>
                <a:gdLst/>
                <a:ahLst/>
                <a:cxnLst/>
                <a:rect l="l" t="t" r="r" b="b"/>
                <a:pathLst>
                  <a:path w="66682" h="40797" extrusionOk="0">
                    <a:moveTo>
                      <a:pt x="0" y="0"/>
                    </a:moveTo>
                    <a:lnTo>
                      <a:pt x="0" y="40796"/>
                    </a:lnTo>
                    <a:lnTo>
                      <a:pt x="66681" y="40796"/>
                    </a:lnTo>
                    <a:lnTo>
                      <a:pt x="6668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9"/>
              <p:cNvSpPr/>
              <p:nvPr/>
            </p:nvSpPr>
            <p:spPr>
              <a:xfrm>
                <a:off x="3238325" y="2298750"/>
                <a:ext cx="1368500" cy="638825"/>
              </a:xfrm>
              <a:custGeom>
                <a:avLst/>
                <a:gdLst/>
                <a:ahLst/>
                <a:cxnLst/>
                <a:rect l="l" t="t" r="r" b="b"/>
                <a:pathLst>
                  <a:path w="54740" h="25553" extrusionOk="0">
                    <a:moveTo>
                      <a:pt x="19114" y="1"/>
                    </a:moveTo>
                    <a:lnTo>
                      <a:pt x="0" y="25552"/>
                    </a:lnTo>
                    <a:lnTo>
                      <a:pt x="54739" y="25552"/>
                    </a:lnTo>
                    <a:lnTo>
                      <a:pt x="38961" y="7439"/>
                    </a:lnTo>
                    <a:lnTo>
                      <a:pt x="30956" y="15979"/>
                    </a:lnTo>
                    <a:lnTo>
                      <a:pt x="1911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9"/>
              <p:cNvSpPr/>
              <p:nvPr/>
            </p:nvSpPr>
            <p:spPr>
              <a:xfrm>
                <a:off x="3885450" y="2111950"/>
                <a:ext cx="251875" cy="215975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8639" extrusionOk="0">
                    <a:moveTo>
                      <a:pt x="5771" y="1"/>
                    </a:moveTo>
                    <a:cubicBezTo>
                      <a:pt x="1935" y="1"/>
                      <a:pt x="0" y="4671"/>
                      <a:pt x="2736" y="7373"/>
                    </a:cubicBezTo>
                    <a:cubicBezTo>
                      <a:pt x="3609" y="8246"/>
                      <a:pt x="4686" y="8639"/>
                      <a:pt x="5742" y="8639"/>
                    </a:cubicBezTo>
                    <a:cubicBezTo>
                      <a:pt x="7952" y="8639"/>
                      <a:pt x="10074" y="6922"/>
                      <a:pt x="10074" y="4304"/>
                    </a:cubicBezTo>
                    <a:cubicBezTo>
                      <a:pt x="10074" y="1935"/>
                      <a:pt x="8139" y="1"/>
                      <a:pt x="5771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9"/>
              <p:cNvSpPr/>
              <p:nvPr/>
            </p:nvSpPr>
            <p:spPr>
              <a:xfrm>
                <a:off x="3077375" y="1575725"/>
                <a:ext cx="1672875" cy="2311700"/>
              </a:xfrm>
              <a:custGeom>
                <a:avLst/>
                <a:gdLst/>
                <a:ahLst/>
                <a:cxnLst/>
                <a:rect l="l" t="t" r="r" b="b"/>
                <a:pathLst>
                  <a:path w="66915" h="9246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34" y="34626"/>
                      <a:pt x="34" y="66549"/>
                      <a:pt x="34" y="92367"/>
                    </a:cubicBezTo>
                    <a:lnTo>
                      <a:pt x="34" y="92467"/>
                    </a:lnTo>
                    <a:lnTo>
                      <a:pt x="134" y="92467"/>
                    </a:lnTo>
                    <a:lnTo>
                      <a:pt x="66815" y="92367"/>
                    </a:lnTo>
                    <a:lnTo>
                      <a:pt x="200" y="92267"/>
                    </a:lnTo>
                    <a:lnTo>
                      <a:pt x="200" y="92267"/>
                    </a:lnTo>
                    <a:lnTo>
                      <a:pt x="200" y="234"/>
                    </a:lnTo>
                    <a:lnTo>
                      <a:pt x="66681" y="234"/>
                    </a:lnTo>
                    <a:cubicBezTo>
                      <a:pt x="66748" y="54717"/>
                      <a:pt x="66781" y="91499"/>
                      <a:pt x="66781" y="92367"/>
                    </a:cubicBezTo>
                    <a:lnTo>
                      <a:pt x="66781" y="92367"/>
                    </a:lnTo>
                    <a:cubicBezTo>
                      <a:pt x="66782" y="92364"/>
                      <a:pt x="66815" y="92198"/>
                      <a:pt x="66815" y="91933"/>
                    </a:cubicBezTo>
                    <a:lnTo>
                      <a:pt x="66815" y="90633"/>
                    </a:lnTo>
                    <a:lnTo>
                      <a:pt x="66815" y="85629"/>
                    </a:lnTo>
                    <a:cubicBezTo>
                      <a:pt x="66848" y="81259"/>
                      <a:pt x="66848" y="74855"/>
                      <a:pt x="66848" y="66715"/>
                    </a:cubicBezTo>
                    <a:cubicBezTo>
                      <a:pt x="66881" y="50470"/>
                      <a:pt x="66881" y="27387"/>
                      <a:pt x="66915" y="101"/>
                    </a:cubicBezTo>
                    <a:lnTo>
                      <a:pt x="6691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3288350" y="3605000"/>
                <a:ext cx="920550" cy="1385700"/>
              </a:xfrm>
              <a:custGeom>
                <a:avLst/>
                <a:gdLst/>
                <a:ahLst/>
                <a:cxnLst/>
                <a:rect l="l" t="t" r="r" b="b"/>
                <a:pathLst>
                  <a:path w="36822" h="55428" extrusionOk="0">
                    <a:moveTo>
                      <a:pt x="20493" y="0"/>
                    </a:moveTo>
                    <a:cubicBezTo>
                      <a:pt x="20169" y="0"/>
                      <a:pt x="19838" y="60"/>
                      <a:pt x="19515" y="188"/>
                    </a:cubicBezTo>
                    <a:lnTo>
                      <a:pt x="10908" y="4224"/>
                    </a:lnTo>
                    <a:cubicBezTo>
                      <a:pt x="10518" y="4115"/>
                      <a:pt x="10119" y="4057"/>
                      <a:pt x="9724" y="4057"/>
                    </a:cubicBezTo>
                    <a:cubicBezTo>
                      <a:pt x="9276" y="4057"/>
                      <a:pt x="8832" y="4132"/>
                      <a:pt x="8407" y="4291"/>
                    </a:cubicBezTo>
                    <a:cubicBezTo>
                      <a:pt x="7139" y="4725"/>
                      <a:pt x="6439" y="6059"/>
                      <a:pt x="6739" y="7327"/>
                    </a:cubicBezTo>
                    <a:lnTo>
                      <a:pt x="10241" y="21270"/>
                    </a:lnTo>
                    <a:lnTo>
                      <a:pt x="1" y="55428"/>
                    </a:lnTo>
                    <a:lnTo>
                      <a:pt x="22116" y="55428"/>
                    </a:lnTo>
                    <a:lnTo>
                      <a:pt x="26987" y="22638"/>
                    </a:lnTo>
                    <a:lnTo>
                      <a:pt x="28454" y="17701"/>
                    </a:lnTo>
                    <a:cubicBezTo>
                      <a:pt x="28721" y="16600"/>
                      <a:pt x="29055" y="15332"/>
                      <a:pt x="29522" y="13898"/>
                    </a:cubicBezTo>
                    <a:cubicBezTo>
                      <a:pt x="29955" y="12597"/>
                      <a:pt x="30989" y="11229"/>
                      <a:pt x="31957" y="10262"/>
                    </a:cubicBezTo>
                    <a:cubicBezTo>
                      <a:pt x="33458" y="8728"/>
                      <a:pt x="34192" y="8694"/>
                      <a:pt x="35192" y="7894"/>
                    </a:cubicBezTo>
                    <a:cubicBezTo>
                      <a:pt x="35292" y="7827"/>
                      <a:pt x="35393" y="7760"/>
                      <a:pt x="35493" y="7694"/>
                    </a:cubicBezTo>
                    <a:cubicBezTo>
                      <a:pt x="35659" y="7594"/>
                      <a:pt x="35826" y="7460"/>
                      <a:pt x="35960" y="7293"/>
                    </a:cubicBezTo>
                    <a:cubicBezTo>
                      <a:pt x="36822" y="6399"/>
                      <a:pt x="36064" y="5017"/>
                      <a:pt x="34448" y="5017"/>
                    </a:cubicBezTo>
                    <a:cubicBezTo>
                      <a:pt x="34375" y="5017"/>
                      <a:pt x="34301" y="5019"/>
                      <a:pt x="34225" y="5025"/>
                    </a:cubicBezTo>
                    <a:cubicBezTo>
                      <a:pt x="32891" y="5125"/>
                      <a:pt x="30723" y="5492"/>
                      <a:pt x="27187" y="9161"/>
                    </a:cubicBezTo>
                    <a:cubicBezTo>
                      <a:pt x="27153" y="9228"/>
                      <a:pt x="27087" y="9261"/>
                      <a:pt x="27053" y="9328"/>
                    </a:cubicBezTo>
                    <a:cubicBezTo>
                      <a:pt x="26788" y="9675"/>
                      <a:pt x="26525" y="9828"/>
                      <a:pt x="26267" y="9828"/>
                    </a:cubicBezTo>
                    <a:cubicBezTo>
                      <a:pt x="24739" y="9828"/>
                      <a:pt x="23407" y="4459"/>
                      <a:pt x="23150" y="2290"/>
                    </a:cubicBezTo>
                    <a:cubicBezTo>
                      <a:pt x="22938" y="933"/>
                      <a:pt x="21769" y="0"/>
                      <a:pt x="204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9"/>
              <p:cNvSpPr/>
              <p:nvPr/>
            </p:nvSpPr>
            <p:spPr>
              <a:xfrm>
                <a:off x="3417600" y="3266950"/>
                <a:ext cx="970725" cy="800575"/>
              </a:xfrm>
              <a:custGeom>
                <a:avLst/>
                <a:gdLst/>
                <a:ahLst/>
                <a:cxnLst/>
                <a:rect l="l" t="t" r="r" b="b"/>
                <a:pathLst>
                  <a:path w="38829" h="32023" extrusionOk="0">
                    <a:moveTo>
                      <a:pt x="21483" y="0"/>
                    </a:moveTo>
                    <a:lnTo>
                      <a:pt x="15279" y="7039"/>
                    </a:lnTo>
                    <a:cubicBezTo>
                      <a:pt x="15279" y="7039"/>
                      <a:pt x="18081" y="8140"/>
                      <a:pt x="15645" y="12843"/>
                    </a:cubicBezTo>
                    <a:cubicBezTo>
                      <a:pt x="13210" y="17546"/>
                      <a:pt x="1" y="23217"/>
                      <a:pt x="1" y="23217"/>
                    </a:cubicBezTo>
                    <a:lnTo>
                      <a:pt x="6572" y="30822"/>
                    </a:lnTo>
                    <a:cubicBezTo>
                      <a:pt x="7256" y="31617"/>
                      <a:pt x="8215" y="32022"/>
                      <a:pt x="9185" y="32022"/>
                    </a:cubicBezTo>
                    <a:cubicBezTo>
                      <a:pt x="9966" y="32022"/>
                      <a:pt x="10754" y="31759"/>
                      <a:pt x="11409" y="31223"/>
                    </a:cubicBezTo>
                    <a:lnTo>
                      <a:pt x="28588" y="17246"/>
                    </a:lnTo>
                    <a:lnTo>
                      <a:pt x="31990" y="18213"/>
                    </a:lnTo>
                    <a:lnTo>
                      <a:pt x="38829" y="4804"/>
                    </a:lnTo>
                    <a:lnTo>
                      <a:pt x="2148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9"/>
              <p:cNvSpPr/>
              <p:nvPr/>
            </p:nvSpPr>
            <p:spPr>
              <a:xfrm>
                <a:off x="2057450" y="1521000"/>
                <a:ext cx="2109050" cy="1742625"/>
              </a:xfrm>
              <a:custGeom>
                <a:avLst/>
                <a:gdLst/>
                <a:ahLst/>
                <a:cxnLst/>
                <a:rect l="l" t="t" r="r" b="b"/>
                <a:pathLst>
                  <a:path w="84362" h="69705" extrusionOk="0">
                    <a:moveTo>
                      <a:pt x="36406" y="0"/>
                    </a:moveTo>
                    <a:cubicBezTo>
                      <a:pt x="33281" y="0"/>
                      <a:pt x="26085" y="2163"/>
                      <a:pt x="14278" y="27808"/>
                    </a:cubicBezTo>
                    <a:cubicBezTo>
                      <a:pt x="1" y="58892"/>
                      <a:pt x="5580" y="66136"/>
                      <a:pt x="8421" y="66136"/>
                    </a:cubicBezTo>
                    <a:cubicBezTo>
                      <a:pt x="8428" y="66136"/>
                      <a:pt x="8434" y="66136"/>
                      <a:pt x="8441" y="66136"/>
                    </a:cubicBezTo>
                    <a:cubicBezTo>
                      <a:pt x="10981" y="66077"/>
                      <a:pt x="26436" y="61834"/>
                      <a:pt x="38327" y="61834"/>
                    </a:cubicBezTo>
                    <a:cubicBezTo>
                      <a:pt x="39867" y="61834"/>
                      <a:pt x="41347" y="61906"/>
                      <a:pt x="42732" y="62066"/>
                    </a:cubicBezTo>
                    <a:cubicBezTo>
                      <a:pt x="54807" y="63434"/>
                      <a:pt x="70352" y="69705"/>
                      <a:pt x="70352" y="69705"/>
                    </a:cubicBezTo>
                    <a:lnTo>
                      <a:pt x="84362" y="47289"/>
                    </a:lnTo>
                    <a:cubicBezTo>
                      <a:pt x="84362" y="47289"/>
                      <a:pt x="74355" y="45054"/>
                      <a:pt x="60278" y="31511"/>
                    </a:cubicBezTo>
                    <a:cubicBezTo>
                      <a:pt x="46207" y="18005"/>
                      <a:pt x="39600" y="88"/>
                      <a:pt x="37876" y="88"/>
                    </a:cubicBezTo>
                    <a:cubicBezTo>
                      <a:pt x="37871" y="88"/>
                      <a:pt x="37867" y="88"/>
                      <a:pt x="37862" y="88"/>
                    </a:cubicBezTo>
                    <a:cubicBezTo>
                      <a:pt x="37845" y="89"/>
                      <a:pt x="37828" y="89"/>
                      <a:pt x="37810" y="89"/>
                    </a:cubicBezTo>
                    <a:cubicBezTo>
                      <a:pt x="37506" y="89"/>
                      <a:pt x="37040" y="0"/>
                      <a:pt x="3640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3762025" y="2556450"/>
                <a:ext cx="989900" cy="919450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36778" extrusionOk="0">
                    <a:moveTo>
                      <a:pt x="12509" y="0"/>
                    </a:moveTo>
                    <a:lnTo>
                      <a:pt x="0" y="28520"/>
                    </a:lnTo>
                    <a:lnTo>
                      <a:pt x="21449" y="35992"/>
                    </a:lnTo>
                    <a:cubicBezTo>
                      <a:pt x="22598" y="36525"/>
                      <a:pt x="23803" y="36777"/>
                      <a:pt x="24991" y="36777"/>
                    </a:cubicBezTo>
                    <a:cubicBezTo>
                      <a:pt x="28045" y="36777"/>
                      <a:pt x="30977" y="35106"/>
                      <a:pt x="32490" y="32223"/>
                    </a:cubicBezTo>
                    <a:lnTo>
                      <a:pt x="34025" y="29321"/>
                    </a:lnTo>
                    <a:lnTo>
                      <a:pt x="37461" y="22816"/>
                    </a:lnTo>
                    <a:cubicBezTo>
                      <a:pt x="39595" y="18713"/>
                      <a:pt x="38061" y="13610"/>
                      <a:pt x="33925" y="11408"/>
                    </a:cubicBezTo>
                    <a:lnTo>
                      <a:pt x="12509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3762025" y="2556450"/>
                <a:ext cx="989900" cy="919450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36778" extrusionOk="0">
                    <a:moveTo>
                      <a:pt x="12509" y="0"/>
                    </a:moveTo>
                    <a:lnTo>
                      <a:pt x="0" y="28520"/>
                    </a:lnTo>
                    <a:lnTo>
                      <a:pt x="21449" y="35992"/>
                    </a:lnTo>
                    <a:cubicBezTo>
                      <a:pt x="22598" y="36525"/>
                      <a:pt x="23803" y="36777"/>
                      <a:pt x="24991" y="36777"/>
                    </a:cubicBezTo>
                    <a:cubicBezTo>
                      <a:pt x="28045" y="36777"/>
                      <a:pt x="30977" y="35106"/>
                      <a:pt x="32490" y="32223"/>
                    </a:cubicBezTo>
                    <a:lnTo>
                      <a:pt x="34025" y="29321"/>
                    </a:lnTo>
                    <a:lnTo>
                      <a:pt x="37461" y="22816"/>
                    </a:lnTo>
                    <a:cubicBezTo>
                      <a:pt x="39595" y="18713"/>
                      <a:pt x="38061" y="13610"/>
                      <a:pt x="33925" y="11408"/>
                    </a:cubicBezTo>
                    <a:lnTo>
                      <a:pt x="125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49"/>
              <p:cNvSpPr/>
              <p:nvPr/>
            </p:nvSpPr>
            <p:spPr>
              <a:xfrm>
                <a:off x="2173400" y="1538600"/>
                <a:ext cx="874800" cy="1535350"/>
              </a:xfrm>
              <a:custGeom>
                <a:avLst/>
                <a:gdLst/>
                <a:ahLst/>
                <a:cxnLst/>
                <a:rect l="l" t="t" r="r" b="b"/>
                <a:pathLst>
                  <a:path w="34992" h="61414" extrusionOk="0">
                    <a:moveTo>
                      <a:pt x="30553" y="0"/>
                    </a:moveTo>
                    <a:cubicBezTo>
                      <a:pt x="26475" y="0"/>
                      <a:pt x="17950" y="11821"/>
                      <a:pt x="10808" y="27671"/>
                    </a:cubicBezTo>
                    <a:cubicBezTo>
                      <a:pt x="3169" y="44550"/>
                      <a:pt x="0" y="59594"/>
                      <a:pt x="3703" y="61262"/>
                    </a:cubicBezTo>
                    <a:cubicBezTo>
                      <a:pt x="3928" y="61363"/>
                      <a:pt x="4173" y="61413"/>
                      <a:pt x="4437" y="61413"/>
                    </a:cubicBezTo>
                    <a:cubicBezTo>
                      <a:pt x="8519" y="61413"/>
                      <a:pt x="17074" y="49564"/>
                      <a:pt x="24217" y="33742"/>
                    </a:cubicBezTo>
                    <a:cubicBezTo>
                      <a:pt x="31823" y="16864"/>
                      <a:pt x="34992" y="1820"/>
                      <a:pt x="31289" y="152"/>
                    </a:cubicBezTo>
                    <a:cubicBezTo>
                      <a:pt x="31064" y="50"/>
                      <a:pt x="30818" y="0"/>
                      <a:pt x="30553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9"/>
              <p:cNvSpPr/>
              <p:nvPr/>
            </p:nvSpPr>
            <p:spPr>
              <a:xfrm>
                <a:off x="2173400" y="1538600"/>
                <a:ext cx="874800" cy="1535350"/>
              </a:xfrm>
              <a:custGeom>
                <a:avLst/>
                <a:gdLst/>
                <a:ahLst/>
                <a:cxnLst/>
                <a:rect l="l" t="t" r="r" b="b"/>
                <a:pathLst>
                  <a:path w="34992" h="61414" extrusionOk="0">
                    <a:moveTo>
                      <a:pt x="30553" y="0"/>
                    </a:moveTo>
                    <a:cubicBezTo>
                      <a:pt x="26475" y="0"/>
                      <a:pt x="17950" y="11821"/>
                      <a:pt x="10808" y="27671"/>
                    </a:cubicBezTo>
                    <a:cubicBezTo>
                      <a:pt x="3169" y="44550"/>
                      <a:pt x="0" y="59594"/>
                      <a:pt x="3703" y="61262"/>
                    </a:cubicBezTo>
                    <a:cubicBezTo>
                      <a:pt x="3928" y="61363"/>
                      <a:pt x="4173" y="61413"/>
                      <a:pt x="4437" y="61413"/>
                    </a:cubicBezTo>
                    <a:cubicBezTo>
                      <a:pt x="8519" y="61413"/>
                      <a:pt x="17074" y="49564"/>
                      <a:pt x="24217" y="33742"/>
                    </a:cubicBezTo>
                    <a:cubicBezTo>
                      <a:pt x="31823" y="16864"/>
                      <a:pt x="34992" y="1820"/>
                      <a:pt x="31289" y="152"/>
                    </a:cubicBezTo>
                    <a:cubicBezTo>
                      <a:pt x="31064" y="50"/>
                      <a:pt x="30818" y="0"/>
                      <a:pt x="305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9"/>
              <p:cNvSpPr/>
              <p:nvPr/>
            </p:nvSpPr>
            <p:spPr>
              <a:xfrm>
                <a:off x="4598450" y="3145200"/>
                <a:ext cx="1993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7974" h="8674" extrusionOk="0">
                    <a:moveTo>
                      <a:pt x="3603" y="0"/>
                    </a:moveTo>
                    <a:lnTo>
                      <a:pt x="1" y="6838"/>
                    </a:lnTo>
                    <a:lnTo>
                      <a:pt x="5838" y="8673"/>
                    </a:lnTo>
                    <a:lnTo>
                      <a:pt x="7973" y="27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9"/>
              <p:cNvSpPr/>
              <p:nvPr/>
            </p:nvSpPr>
            <p:spPr>
              <a:xfrm>
                <a:off x="4598450" y="3145200"/>
                <a:ext cx="103425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7206" extrusionOk="0">
                    <a:moveTo>
                      <a:pt x="3603" y="0"/>
                    </a:moveTo>
                    <a:lnTo>
                      <a:pt x="1" y="6838"/>
                    </a:lnTo>
                    <a:lnTo>
                      <a:pt x="1202" y="7205"/>
                    </a:lnTo>
                    <a:lnTo>
                      <a:pt x="4137" y="33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9"/>
              <p:cNvSpPr/>
              <p:nvPr/>
            </p:nvSpPr>
            <p:spPr>
              <a:xfrm>
                <a:off x="4269875" y="3041375"/>
                <a:ext cx="3211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12844" h="5744" extrusionOk="0">
                    <a:moveTo>
                      <a:pt x="152" y="0"/>
                    </a:moveTo>
                    <a:cubicBezTo>
                      <a:pt x="123" y="0"/>
                      <a:pt x="106" y="6"/>
                      <a:pt x="101" y="17"/>
                    </a:cubicBezTo>
                    <a:cubicBezTo>
                      <a:pt x="1" y="217"/>
                      <a:pt x="2770" y="1651"/>
                      <a:pt x="6272" y="3219"/>
                    </a:cubicBezTo>
                    <a:cubicBezTo>
                      <a:pt x="9474" y="4666"/>
                      <a:pt x="12221" y="5744"/>
                      <a:pt x="12678" y="5744"/>
                    </a:cubicBezTo>
                    <a:cubicBezTo>
                      <a:pt x="12716" y="5744"/>
                      <a:pt x="12738" y="5736"/>
                      <a:pt x="12743" y="5721"/>
                    </a:cubicBezTo>
                    <a:cubicBezTo>
                      <a:pt x="12843" y="5554"/>
                      <a:pt x="10075" y="4120"/>
                      <a:pt x="6572" y="2552"/>
                    </a:cubicBezTo>
                    <a:cubicBezTo>
                      <a:pt x="3305" y="1058"/>
                      <a:pt x="560" y="0"/>
                      <a:pt x="15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9"/>
              <p:cNvSpPr/>
              <p:nvPr/>
            </p:nvSpPr>
            <p:spPr>
              <a:xfrm>
                <a:off x="4345775" y="2941950"/>
                <a:ext cx="290225" cy="141300"/>
              </a:xfrm>
              <a:custGeom>
                <a:avLst/>
                <a:gdLst/>
                <a:ahLst/>
                <a:cxnLst/>
                <a:rect l="l" t="t" r="r" b="b"/>
                <a:pathLst>
                  <a:path w="11609" h="5652" extrusionOk="0">
                    <a:moveTo>
                      <a:pt x="170" y="1"/>
                    </a:moveTo>
                    <a:cubicBezTo>
                      <a:pt x="132" y="1"/>
                      <a:pt x="108" y="9"/>
                      <a:pt x="101" y="24"/>
                    </a:cubicBezTo>
                    <a:cubicBezTo>
                      <a:pt x="0" y="191"/>
                      <a:pt x="2502" y="1592"/>
                      <a:pt x="5638" y="3160"/>
                    </a:cubicBezTo>
                    <a:cubicBezTo>
                      <a:pt x="8532" y="4576"/>
                      <a:pt x="10999" y="5651"/>
                      <a:pt x="11441" y="5651"/>
                    </a:cubicBezTo>
                    <a:cubicBezTo>
                      <a:pt x="11478" y="5651"/>
                      <a:pt x="11501" y="5644"/>
                      <a:pt x="11509" y="5628"/>
                    </a:cubicBezTo>
                    <a:cubicBezTo>
                      <a:pt x="11609" y="5428"/>
                      <a:pt x="9107" y="4027"/>
                      <a:pt x="5971" y="2493"/>
                    </a:cubicBezTo>
                    <a:cubicBezTo>
                      <a:pt x="3053" y="1049"/>
                      <a:pt x="615" y="1"/>
                      <a:pt x="170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9"/>
              <p:cNvSpPr/>
              <p:nvPr/>
            </p:nvSpPr>
            <p:spPr>
              <a:xfrm>
                <a:off x="4241525" y="3162300"/>
                <a:ext cx="291075" cy="129650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5186" extrusionOk="0">
                    <a:moveTo>
                      <a:pt x="146" y="0"/>
                    </a:moveTo>
                    <a:cubicBezTo>
                      <a:pt x="121" y="0"/>
                      <a:pt x="105" y="6"/>
                      <a:pt x="101" y="17"/>
                    </a:cubicBezTo>
                    <a:cubicBezTo>
                      <a:pt x="1" y="184"/>
                      <a:pt x="2436" y="1651"/>
                      <a:pt x="5638" y="3119"/>
                    </a:cubicBezTo>
                    <a:cubicBezTo>
                      <a:pt x="6405" y="3486"/>
                      <a:pt x="7173" y="3853"/>
                      <a:pt x="7873" y="4120"/>
                    </a:cubicBezTo>
                    <a:cubicBezTo>
                      <a:pt x="8607" y="4353"/>
                      <a:pt x="9241" y="4587"/>
                      <a:pt x="9808" y="4753"/>
                    </a:cubicBezTo>
                    <a:cubicBezTo>
                      <a:pt x="10673" y="5042"/>
                      <a:pt x="11291" y="5186"/>
                      <a:pt x="11532" y="5186"/>
                    </a:cubicBezTo>
                    <a:cubicBezTo>
                      <a:pt x="11598" y="5186"/>
                      <a:pt x="11635" y="5175"/>
                      <a:pt x="11642" y="5154"/>
                    </a:cubicBezTo>
                    <a:cubicBezTo>
                      <a:pt x="11642" y="5054"/>
                      <a:pt x="11009" y="4720"/>
                      <a:pt x="9975" y="4253"/>
                    </a:cubicBezTo>
                    <a:cubicBezTo>
                      <a:pt x="9441" y="4020"/>
                      <a:pt x="8840" y="3753"/>
                      <a:pt x="8140" y="3486"/>
                    </a:cubicBezTo>
                    <a:cubicBezTo>
                      <a:pt x="7439" y="3186"/>
                      <a:pt x="6706" y="2785"/>
                      <a:pt x="5938" y="2452"/>
                    </a:cubicBezTo>
                    <a:cubicBezTo>
                      <a:pt x="2978" y="1081"/>
                      <a:pt x="512" y="0"/>
                      <a:pt x="14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9"/>
              <p:cNvSpPr/>
              <p:nvPr/>
            </p:nvSpPr>
            <p:spPr>
              <a:xfrm>
                <a:off x="2376025" y="2105950"/>
                <a:ext cx="455350" cy="532250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21290" extrusionOk="0">
                    <a:moveTo>
                      <a:pt x="13622" y="0"/>
                    </a:moveTo>
                    <a:cubicBezTo>
                      <a:pt x="10797" y="0"/>
                      <a:pt x="7255" y="1465"/>
                      <a:pt x="4771" y="7579"/>
                    </a:cubicBezTo>
                    <a:cubicBezTo>
                      <a:pt x="1" y="19354"/>
                      <a:pt x="9174" y="21289"/>
                      <a:pt x="9174" y="21289"/>
                    </a:cubicBezTo>
                    <a:cubicBezTo>
                      <a:pt x="13110" y="15051"/>
                      <a:pt x="16146" y="8313"/>
                      <a:pt x="18214" y="1241"/>
                    </a:cubicBezTo>
                    <a:cubicBezTo>
                      <a:pt x="18214" y="1241"/>
                      <a:pt x="16222" y="0"/>
                      <a:pt x="1362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9"/>
              <p:cNvSpPr/>
              <p:nvPr/>
            </p:nvSpPr>
            <p:spPr>
              <a:xfrm>
                <a:off x="2439425" y="1786725"/>
                <a:ext cx="624625" cy="1282600"/>
              </a:xfrm>
              <a:custGeom>
                <a:avLst/>
                <a:gdLst/>
                <a:ahLst/>
                <a:cxnLst/>
                <a:rect l="l" t="t" r="r" b="b"/>
                <a:pathLst>
                  <a:path w="24985" h="51304" extrusionOk="0">
                    <a:moveTo>
                      <a:pt x="24951" y="0"/>
                    </a:moveTo>
                    <a:lnTo>
                      <a:pt x="24951" y="0"/>
                    </a:lnTo>
                    <a:cubicBezTo>
                      <a:pt x="24651" y="701"/>
                      <a:pt x="24451" y="1435"/>
                      <a:pt x="24317" y="2202"/>
                    </a:cubicBezTo>
                    <a:lnTo>
                      <a:pt x="22883" y="8206"/>
                    </a:lnTo>
                    <a:lnTo>
                      <a:pt x="21582" y="12276"/>
                    </a:lnTo>
                    <a:lnTo>
                      <a:pt x="20882" y="14544"/>
                    </a:lnTo>
                    <a:cubicBezTo>
                      <a:pt x="20748" y="14911"/>
                      <a:pt x="20648" y="15311"/>
                      <a:pt x="20515" y="15712"/>
                    </a:cubicBezTo>
                    <a:cubicBezTo>
                      <a:pt x="20381" y="16112"/>
                      <a:pt x="20214" y="16479"/>
                      <a:pt x="20048" y="16912"/>
                    </a:cubicBezTo>
                    <a:lnTo>
                      <a:pt x="18046" y="21916"/>
                    </a:lnTo>
                    <a:lnTo>
                      <a:pt x="17546" y="23217"/>
                    </a:lnTo>
                    <a:cubicBezTo>
                      <a:pt x="17379" y="23684"/>
                      <a:pt x="17112" y="24118"/>
                      <a:pt x="16912" y="24518"/>
                    </a:cubicBezTo>
                    <a:cubicBezTo>
                      <a:pt x="16512" y="25385"/>
                      <a:pt x="16045" y="26286"/>
                      <a:pt x="15645" y="27186"/>
                    </a:cubicBezTo>
                    <a:lnTo>
                      <a:pt x="14344" y="29822"/>
                    </a:lnTo>
                    <a:cubicBezTo>
                      <a:pt x="14110" y="30289"/>
                      <a:pt x="13943" y="30689"/>
                      <a:pt x="13710" y="31123"/>
                    </a:cubicBezTo>
                    <a:lnTo>
                      <a:pt x="13009" y="32323"/>
                    </a:lnTo>
                    <a:lnTo>
                      <a:pt x="10241" y="36993"/>
                    </a:lnTo>
                    <a:cubicBezTo>
                      <a:pt x="10041" y="37394"/>
                      <a:pt x="9840" y="37761"/>
                      <a:pt x="9607" y="38094"/>
                    </a:cubicBezTo>
                    <a:cubicBezTo>
                      <a:pt x="9373" y="38461"/>
                      <a:pt x="9140" y="38795"/>
                      <a:pt x="8906" y="39128"/>
                    </a:cubicBezTo>
                    <a:lnTo>
                      <a:pt x="7572" y="41096"/>
                    </a:lnTo>
                    <a:lnTo>
                      <a:pt x="5170" y="44599"/>
                    </a:lnTo>
                    <a:cubicBezTo>
                      <a:pt x="3569" y="46634"/>
                      <a:pt x="2268" y="48268"/>
                      <a:pt x="1334" y="49469"/>
                    </a:cubicBezTo>
                    <a:cubicBezTo>
                      <a:pt x="834" y="50036"/>
                      <a:pt x="400" y="50637"/>
                      <a:pt x="0" y="51304"/>
                    </a:cubicBezTo>
                    <a:cubicBezTo>
                      <a:pt x="567" y="50803"/>
                      <a:pt x="1067" y="50236"/>
                      <a:pt x="1534" y="49636"/>
                    </a:cubicBezTo>
                    <a:cubicBezTo>
                      <a:pt x="2502" y="48535"/>
                      <a:pt x="3903" y="46934"/>
                      <a:pt x="5571" y="44933"/>
                    </a:cubicBezTo>
                    <a:lnTo>
                      <a:pt x="8072" y="41430"/>
                    </a:lnTo>
                    <a:lnTo>
                      <a:pt x="9440" y="39495"/>
                    </a:lnTo>
                    <a:lnTo>
                      <a:pt x="10174" y="38461"/>
                    </a:lnTo>
                    <a:cubicBezTo>
                      <a:pt x="10441" y="38128"/>
                      <a:pt x="10608" y="37727"/>
                      <a:pt x="10841" y="37360"/>
                    </a:cubicBezTo>
                    <a:lnTo>
                      <a:pt x="13610" y="32690"/>
                    </a:lnTo>
                    <a:cubicBezTo>
                      <a:pt x="13843" y="32290"/>
                      <a:pt x="14110" y="31856"/>
                      <a:pt x="14344" y="31456"/>
                    </a:cubicBezTo>
                    <a:cubicBezTo>
                      <a:pt x="14577" y="31056"/>
                      <a:pt x="14777" y="30589"/>
                      <a:pt x="15011" y="30155"/>
                    </a:cubicBezTo>
                    <a:lnTo>
                      <a:pt x="16278" y="27487"/>
                    </a:lnTo>
                    <a:lnTo>
                      <a:pt x="17579" y="24818"/>
                    </a:lnTo>
                    <a:cubicBezTo>
                      <a:pt x="17779" y="24384"/>
                      <a:pt x="18013" y="23951"/>
                      <a:pt x="18213" y="23517"/>
                    </a:cubicBezTo>
                    <a:cubicBezTo>
                      <a:pt x="18380" y="23084"/>
                      <a:pt x="18547" y="22617"/>
                      <a:pt x="18713" y="22183"/>
                    </a:cubicBezTo>
                    <a:lnTo>
                      <a:pt x="20681" y="17113"/>
                    </a:lnTo>
                    <a:cubicBezTo>
                      <a:pt x="20848" y="16712"/>
                      <a:pt x="21015" y="16345"/>
                      <a:pt x="21148" y="15912"/>
                    </a:cubicBezTo>
                    <a:lnTo>
                      <a:pt x="21482" y="14711"/>
                    </a:lnTo>
                    <a:cubicBezTo>
                      <a:pt x="21716" y="13944"/>
                      <a:pt x="21949" y="13176"/>
                      <a:pt x="22183" y="12443"/>
                    </a:cubicBezTo>
                    <a:lnTo>
                      <a:pt x="23383" y="8306"/>
                    </a:lnTo>
                    <a:cubicBezTo>
                      <a:pt x="23950" y="5738"/>
                      <a:pt x="24351" y="3670"/>
                      <a:pt x="24618" y="2235"/>
                    </a:cubicBezTo>
                    <a:cubicBezTo>
                      <a:pt x="24884" y="801"/>
                      <a:pt x="24985" y="0"/>
                      <a:pt x="249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9"/>
              <p:cNvSpPr/>
              <p:nvPr/>
            </p:nvSpPr>
            <p:spPr>
              <a:xfrm>
                <a:off x="3470150" y="3525500"/>
                <a:ext cx="491200" cy="445025"/>
              </a:xfrm>
              <a:custGeom>
                <a:avLst/>
                <a:gdLst/>
                <a:ahLst/>
                <a:cxnLst/>
                <a:rect l="l" t="t" r="r" b="b"/>
                <a:pathLst>
                  <a:path w="19648" h="17801" extrusionOk="0">
                    <a:moveTo>
                      <a:pt x="15103" y="0"/>
                    </a:moveTo>
                    <a:cubicBezTo>
                      <a:pt x="14904" y="0"/>
                      <a:pt x="14697" y="11"/>
                      <a:pt x="14477" y="32"/>
                    </a:cubicBezTo>
                    <a:cubicBezTo>
                      <a:pt x="14144" y="32"/>
                      <a:pt x="15011" y="3568"/>
                      <a:pt x="6605" y="8405"/>
                    </a:cubicBezTo>
                    <a:cubicBezTo>
                      <a:pt x="1602" y="11274"/>
                      <a:pt x="0" y="11941"/>
                      <a:pt x="0" y="11941"/>
                    </a:cubicBezTo>
                    <a:cubicBezTo>
                      <a:pt x="801" y="13375"/>
                      <a:pt x="1602" y="14876"/>
                      <a:pt x="2769" y="16011"/>
                    </a:cubicBezTo>
                    <a:cubicBezTo>
                      <a:pt x="3833" y="17044"/>
                      <a:pt x="5257" y="17801"/>
                      <a:pt x="6763" y="17801"/>
                    </a:cubicBezTo>
                    <a:cubicBezTo>
                      <a:pt x="6910" y="17801"/>
                      <a:pt x="7058" y="17793"/>
                      <a:pt x="7206" y="17779"/>
                    </a:cubicBezTo>
                    <a:cubicBezTo>
                      <a:pt x="8873" y="17612"/>
                      <a:pt x="10408" y="16244"/>
                      <a:pt x="10408" y="14610"/>
                    </a:cubicBezTo>
                    <a:cubicBezTo>
                      <a:pt x="10695" y="14825"/>
                      <a:pt x="11033" y="14920"/>
                      <a:pt x="11377" y="14920"/>
                    </a:cubicBezTo>
                    <a:cubicBezTo>
                      <a:pt x="11996" y="14920"/>
                      <a:pt x="12636" y="14614"/>
                      <a:pt x="13043" y="14143"/>
                    </a:cubicBezTo>
                    <a:cubicBezTo>
                      <a:pt x="13710" y="13409"/>
                      <a:pt x="13910" y="12375"/>
                      <a:pt x="13977" y="11407"/>
                    </a:cubicBezTo>
                    <a:cubicBezTo>
                      <a:pt x="14303" y="11601"/>
                      <a:pt x="14670" y="11689"/>
                      <a:pt x="15042" y="11689"/>
                    </a:cubicBezTo>
                    <a:cubicBezTo>
                      <a:pt x="15887" y="11689"/>
                      <a:pt x="16760" y="11235"/>
                      <a:pt x="17246" y="10540"/>
                    </a:cubicBezTo>
                    <a:cubicBezTo>
                      <a:pt x="17913" y="9439"/>
                      <a:pt x="18080" y="8138"/>
                      <a:pt x="17680" y="6971"/>
                    </a:cubicBezTo>
                    <a:cubicBezTo>
                      <a:pt x="17279" y="5770"/>
                      <a:pt x="16679" y="4669"/>
                      <a:pt x="15945" y="3668"/>
                    </a:cubicBezTo>
                    <a:lnTo>
                      <a:pt x="15945" y="3668"/>
                    </a:lnTo>
                    <a:cubicBezTo>
                      <a:pt x="16272" y="3695"/>
                      <a:pt x="16605" y="3721"/>
                      <a:pt x="16932" y="3721"/>
                    </a:cubicBezTo>
                    <a:cubicBezTo>
                      <a:pt x="17439" y="3721"/>
                      <a:pt x="17934" y="3658"/>
                      <a:pt x="18380" y="3435"/>
                    </a:cubicBezTo>
                    <a:cubicBezTo>
                      <a:pt x="19114" y="3068"/>
                      <a:pt x="19648" y="2067"/>
                      <a:pt x="19181" y="1367"/>
                    </a:cubicBezTo>
                    <a:cubicBezTo>
                      <a:pt x="18881" y="1000"/>
                      <a:pt x="18480" y="733"/>
                      <a:pt x="17980" y="600"/>
                    </a:cubicBezTo>
                    <a:cubicBezTo>
                      <a:pt x="16921" y="265"/>
                      <a:pt x="16117" y="0"/>
                      <a:pt x="151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9"/>
              <p:cNvSpPr/>
              <p:nvPr/>
            </p:nvSpPr>
            <p:spPr>
              <a:xfrm>
                <a:off x="3729500" y="3946575"/>
                <a:ext cx="213500" cy="106825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4273" extrusionOk="0">
                    <a:moveTo>
                      <a:pt x="6965" y="1"/>
                    </a:moveTo>
                    <a:cubicBezTo>
                      <a:pt x="4569" y="1"/>
                      <a:pt x="2280" y="1097"/>
                      <a:pt x="768" y="3004"/>
                    </a:cubicBezTo>
                    <a:cubicBezTo>
                      <a:pt x="568" y="3304"/>
                      <a:pt x="367" y="3604"/>
                      <a:pt x="167" y="3904"/>
                    </a:cubicBezTo>
                    <a:cubicBezTo>
                      <a:pt x="101" y="4038"/>
                      <a:pt x="34" y="4138"/>
                      <a:pt x="1" y="4271"/>
                    </a:cubicBezTo>
                    <a:cubicBezTo>
                      <a:pt x="3" y="4272"/>
                      <a:pt x="5" y="4273"/>
                      <a:pt x="7" y="4273"/>
                    </a:cubicBezTo>
                    <a:cubicBezTo>
                      <a:pt x="82" y="4273"/>
                      <a:pt x="320" y="3782"/>
                      <a:pt x="901" y="3104"/>
                    </a:cubicBezTo>
                    <a:cubicBezTo>
                      <a:pt x="2436" y="1269"/>
                      <a:pt x="4704" y="202"/>
                      <a:pt x="7072" y="135"/>
                    </a:cubicBezTo>
                    <a:cubicBezTo>
                      <a:pt x="7178" y="131"/>
                      <a:pt x="7278" y="130"/>
                      <a:pt x="7373" y="130"/>
                    </a:cubicBezTo>
                    <a:cubicBezTo>
                      <a:pt x="8025" y="130"/>
                      <a:pt x="8428" y="207"/>
                      <a:pt x="8520" y="207"/>
                    </a:cubicBezTo>
                    <a:cubicBezTo>
                      <a:pt x="8533" y="207"/>
                      <a:pt x="8540" y="205"/>
                      <a:pt x="8540" y="202"/>
                    </a:cubicBezTo>
                    <a:cubicBezTo>
                      <a:pt x="8440" y="135"/>
                      <a:pt x="8306" y="102"/>
                      <a:pt x="8173" y="102"/>
                    </a:cubicBezTo>
                    <a:cubicBezTo>
                      <a:pt x="7806" y="35"/>
                      <a:pt x="7439" y="2"/>
                      <a:pt x="7072" y="2"/>
                    </a:cubicBezTo>
                    <a:cubicBezTo>
                      <a:pt x="7036" y="1"/>
                      <a:pt x="7001" y="1"/>
                      <a:pt x="696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9"/>
              <p:cNvSpPr/>
              <p:nvPr/>
            </p:nvSpPr>
            <p:spPr>
              <a:xfrm>
                <a:off x="3483500" y="3582175"/>
                <a:ext cx="405300" cy="334825"/>
              </a:xfrm>
              <a:custGeom>
                <a:avLst/>
                <a:gdLst/>
                <a:ahLst/>
                <a:cxnLst/>
                <a:rect l="l" t="t" r="r" b="b"/>
                <a:pathLst>
                  <a:path w="16212" h="13393" extrusionOk="0">
                    <a:moveTo>
                      <a:pt x="9740" y="0"/>
                    </a:moveTo>
                    <a:cubicBezTo>
                      <a:pt x="9007" y="0"/>
                      <a:pt x="8073" y="134"/>
                      <a:pt x="7639" y="768"/>
                    </a:cubicBezTo>
                    <a:cubicBezTo>
                      <a:pt x="7172" y="1401"/>
                      <a:pt x="6972" y="2202"/>
                      <a:pt x="7072" y="2969"/>
                    </a:cubicBezTo>
                    <a:cubicBezTo>
                      <a:pt x="7072" y="2969"/>
                      <a:pt x="6276" y="2564"/>
                      <a:pt x="5312" y="2564"/>
                    </a:cubicBezTo>
                    <a:cubicBezTo>
                      <a:pt x="4814" y="2564"/>
                      <a:pt x="4270" y="2673"/>
                      <a:pt x="3770" y="3003"/>
                    </a:cubicBezTo>
                    <a:cubicBezTo>
                      <a:pt x="2869" y="3636"/>
                      <a:pt x="2202" y="4570"/>
                      <a:pt x="1935" y="5671"/>
                    </a:cubicBezTo>
                    <a:lnTo>
                      <a:pt x="0" y="7406"/>
                    </a:lnTo>
                    <a:cubicBezTo>
                      <a:pt x="1368" y="8707"/>
                      <a:pt x="2268" y="10174"/>
                      <a:pt x="3703" y="11475"/>
                    </a:cubicBezTo>
                    <a:cubicBezTo>
                      <a:pt x="4337" y="12076"/>
                      <a:pt x="5371" y="13177"/>
                      <a:pt x="6205" y="13343"/>
                    </a:cubicBezTo>
                    <a:cubicBezTo>
                      <a:pt x="6398" y="13374"/>
                      <a:pt x="6579" y="13393"/>
                      <a:pt x="6747" y="13393"/>
                    </a:cubicBezTo>
                    <a:cubicBezTo>
                      <a:pt x="7303" y="13393"/>
                      <a:pt x="7716" y="13191"/>
                      <a:pt x="7973" y="12576"/>
                    </a:cubicBezTo>
                    <a:cubicBezTo>
                      <a:pt x="8239" y="11909"/>
                      <a:pt x="7739" y="11008"/>
                      <a:pt x="7405" y="10475"/>
                    </a:cubicBezTo>
                    <a:cubicBezTo>
                      <a:pt x="6505" y="9074"/>
                      <a:pt x="5638" y="7939"/>
                      <a:pt x="4970" y="6839"/>
                    </a:cubicBezTo>
                    <a:cubicBezTo>
                      <a:pt x="4750" y="6507"/>
                      <a:pt x="4850" y="6337"/>
                      <a:pt x="4992" y="6337"/>
                    </a:cubicBezTo>
                    <a:cubicBezTo>
                      <a:pt x="5064" y="6337"/>
                      <a:pt x="5148" y="6381"/>
                      <a:pt x="5204" y="6472"/>
                    </a:cubicBezTo>
                    <a:cubicBezTo>
                      <a:pt x="5838" y="7139"/>
                      <a:pt x="6838" y="7706"/>
                      <a:pt x="7405" y="8473"/>
                    </a:cubicBezTo>
                    <a:cubicBezTo>
                      <a:pt x="8099" y="9341"/>
                      <a:pt x="8292" y="10459"/>
                      <a:pt x="9700" y="10459"/>
                    </a:cubicBezTo>
                    <a:cubicBezTo>
                      <a:pt x="9916" y="10459"/>
                      <a:pt x="10161" y="10432"/>
                      <a:pt x="10441" y="10375"/>
                    </a:cubicBezTo>
                    <a:cubicBezTo>
                      <a:pt x="10708" y="10341"/>
                      <a:pt x="10975" y="10208"/>
                      <a:pt x="11208" y="10041"/>
                    </a:cubicBezTo>
                    <a:cubicBezTo>
                      <a:pt x="12009" y="9441"/>
                      <a:pt x="12042" y="8373"/>
                      <a:pt x="11709" y="7539"/>
                    </a:cubicBezTo>
                    <a:cubicBezTo>
                      <a:pt x="11439" y="6970"/>
                      <a:pt x="11089" y="6428"/>
                      <a:pt x="10682" y="5961"/>
                    </a:cubicBezTo>
                    <a:lnTo>
                      <a:pt x="10682" y="5961"/>
                    </a:lnTo>
                    <a:cubicBezTo>
                      <a:pt x="11543" y="6914"/>
                      <a:pt x="12482" y="7878"/>
                      <a:pt x="13810" y="7973"/>
                    </a:cubicBezTo>
                    <a:cubicBezTo>
                      <a:pt x="13890" y="7982"/>
                      <a:pt x="13969" y="7987"/>
                      <a:pt x="14048" y="7987"/>
                    </a:cubicBezTo>
                    <a:cubicBezTo>
                      <a:pt x="14793" y="7987"/>
                      <a:pt x="15480" y="7569"/>
                      <a:pt x="15811" y="6905"/>
                    </a:cubicBezTo>
                    <a:cubicBezTo>
                      <a:pt x="16212" y="5938"/>
                      <a:pt x="15611" y="5037"/>
                      <a:pt x="15011" y="4304"/>
                    </a:cubicBezTo>
                    <a:cubicBezTo>
                      <a:pt x="13943" y="2969"/>
                      <a:pt x="12743" y="1735"/>
                      <a:pt x="11475" y="634"/>
                    </a:cubicBezTo>
                    <a:cubicBezTo>
                      <a:pt x="10975" y="234"/>
                      <a:pt x="10374" y="34"/>
                      <a:pt x="974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9"/>
              <p:cNvSpPr/>
              <p:nvPr/>
            </p:nvSpPr>
            <p:spPr>
              <a:xfrm>
                <a:off x="3710325" y="3472600"/>
                <a:ext cx="273275" cy="143800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5752" extrusionOk="0">
                    <a:moveTo>
                      <a:pt x="2862" y="1"/>
                    </a:moveTo>
                    <a:cubicBezTo>
                      <a:pt x="2309" y="1"/>
                      <a:pt x="1857" y="47"/>
                      <a:pt x="1568" y="147"/>
                    </a:cubicBezTo>
                    <a:cubicBezTo>
                      <a:pt x="1168" y="280"/>
                      <a:pt x="768" y="881"/>
                      <a:pt x="434" y="1481"/>
                    </a:cubicBezTo>
                    <a:cubicBezTo>
                      <a:pt x="0" y="2315"/>
                      <a:pt x="100" y="3283"/>
                      <a:pt x="701" y="3983"/>
                    </a:cubicBezTo>
                    <a:lnTo>
                      <a:pt x="3236" y="5751"/>
                    </a:lnTo>
                    <a:lnTo>
                      <a:pt x="4237" y="4250"/>
                    </a:lnTo>
                    <a:cubicBezTo>
                      <a:pt x="4237" y="4250"/>
                      <a:pt x="5371" y="4383"/>
                      <a:pt x="6105" y="4483"/>
                    </a:cubicBezTo>
                    <a:cubicBezTo>
                      <a:pt x="7028" y="4617"/>
                      <a:pt x="7773" y="4682"/>
                      <a:pt x="8375" y="4682"/>
                    </a:cubicBezTo>
                    <a:cubicBezTo>
                      <a:pt x="10469" y="4682"/>
                      <a:pt x="10823" y="3904"/>
                      <a:pt x="10875" y="2582"/>
                    </a:cubicBezTo>
                    <a:cubicBezTo>
                      <a:pt x="10930" y="1164"/>
                      <a:pt x="5631" y="1"/>
                      <a:pt x="2862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9"/>
              <p:cNvSpPr/>
              <p:nvPr/>
            </p:nvSpPr>
            <p:spPr>
              <a:xfrm>
                <a:off x="3656950" y="3654725"/>
                <a:ext cx="10510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380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35" y="834"/>
                      <a:pt x="3203" y="2169"/>
                      <a:pt x="4203" y="3803"/>
                    </a:cubicBezTo>
                    <a:cubicBezTo>
                      <a:pt x="4137" y="3536"/>
                      <a:pt x="4003" y="3270"/>
                      <a:pt x="3837" y="3036"/>
                    </a:cubicBezTo>
                    <a:cubicBezTo>
                      <a:pt x="3103" y="1835"/>
                      <a:pt x="2069" y="868"/>
                      <a:pt x="801" y="267"/>
                    </a:cubicBezTo>
                    <a:cubicBezTo>
                      <a:pt x="568" y="134"/>
                      <a:pt x="301" y="34"/>
                      <a:pt x="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9"/>
              <p:cNvSpPr/>
              <p:nvPr/>
            </p:nvSpPr>
            <p:spPr>
              <a:xfrm>
                <a:off x="3731175" y="3582450"/>
                <a:ext cx="642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493" extrusionOk="0">
                    <a:moveTo>
                      <a:pt x="94" y="1"/>
                    </a:moveTo>
                    <a:cubicBezTo>
                      <a:pt x="35" y="1"/>
                      <a:pt x="0" y="9"/>
                      <a:pt x="0" y="23"/>
                    </a:cubicBezTo>
                    <a:cubicBezTo>
                      <a:pt x="0" y="56"/>
                      <a:pt x="167" y="89"/>
                      <a:pt x="401" y="190"/>
                    </a:cubicBezTo>
                    <a:cubicBezTo>
                      <a:pt x="701" y="356"/>
                      <a:pt x="1001" y="523"/>
                      <a:pt x="1301" y="690"/>
                    </a:cubicBezTo>
                    <a:cubicBezTo>
                      <a:pt x="1942" y="1107"/>
                      <a:pt x="2460" y="1492"/>
                      <a:pt x="2529" y="1492"/>
                    </a:cubicBezTo>
                    <a:cubicBezTo>
                      <a:pt x="2532" y="1492"/>
                      <a:pt x="2534" y="1492"/>
                      <a:pt x="2535" y="1490"/>
                    </a:cubicBezTo>
                    <a:cubicBezTo>
                      <a:pt x="2569" y="1457"/>
                      <a:pt x="2102" y="957"/>
                      <a:pt x="1401" y="523"/>
                    </a:cubicBezTo>
                    <a:cubicBezTo>
                      <a:pt x="1101" y="323"/>
                      <a:pt x="801" y="156"/>
                      <a:pt x="467" y="56"/>
                    </a:cubicBezTo>
                    <a:cubicBezTo>
                      <a:pt x="311" y="17"/>
                      <a:pt x="178" y="1"/>
                      <a:pt x="94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9"/>
              <p:cNvSpPr/>
              <p:nvPr/>
            </p:nvSpPr>
            <p:spPr>
              <a:xfrm>
                <a:off x="3758700" y="3554650"/>
                <a:ext cx="6755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1047" extrusionOk="0">
                    <a:moveTo>
                      <a:pt x="33" y="1"/>
                    </a:moveTo>
                    <a:cubicBezTo>
                      <a:pt x="0" y="34"/>
                      <a:pt x="100" y="167"/>
                      <a:pt x="300" y="368"/>
                    </a:cubicBezTo>
                    <a:cubicBezTo>
                      <a:pt x="567" y="568"/>
                      <a:pt x="901" y="768"/>
                      <a:pt x="1234" y="868"/>
                    </a:cubicBezTo>
                    <a:cubicBezTo>
                      <a:pt x="1596" y="997"/>
                      <a:pt x="1978" y="1046"/>
                      <a:pt x="2365" y="1046"/>
                    </a:cubicBezTo>
                    <a:cubicBezTo>
                      <a:pt x="2477" y="1046"/>
                      <a:pt x="2590" y="1042"/>
                      <a:pt x="2702" y="1035"/>
                    </a:cubicBezTo>
                    <a:cubicBezTo>
                      <a:pt x="2235" y="868"/>
                      <a:pt x="1768" y="734"/>
                      <a:pt x="1301" y="634"/>
                    </a:cubicBezTo>
                    <a:cubicBezTo>
                      <a:pt x="834" y="468"/>
                      <a:pt x="434" y="267"/>
                      <a:pt x="33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9"/>
              <p:cNvSpPr/>
              <p:nvPr/>
            </p:nvSpPr>
            <p:spPr>
              <a:xfrm>
                <a:off x="3489325" y="3707175"/>
                <a:ext cx="15180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807" extrusionOk="0">
                    <a:moveTo>
                      <a:pt x="1550" y="1"/>
                    </a:moveTo>
                    <a:cubicBezTo>
                      <a:pt x="1378" y="1"/>
                      <a:pt x="1206" y="13"/>
                      <a:pt x="1035" y="37"/>
                    </a:cubicBezTo>
                    <a:cubicBezTo>
                      <a:pt x="735" y="104"/>
                      <a:pt x="468" y="204"/>
                      <a:pt x="234" y="371"/>
                    </a:cubicBezTo>
                    <a:cubicBezTo>
                      <a:pt x="67" y="471"/>
                      <a:pt x="1" y="538"/>
                      <a:pt x="1" y="538"/>
                    </a:cubicBezTo>
                    <a:cubicBezTo>
                      <a:pt x="334" y="404"/>
                      <a:pt x="701" y="271"/>
                      <a:pt x="1068" y="204"/>
                    </a:cubicBezTo>
                    <a:cubicBezTo>
                      <a:pt x="1199" y="189"/>
                      <a:pt x="1332" y="182"/>
                      <a:pt x="1465" y="182"/>
                    </a:cubicBezTo>
                    <a:cubicBezTo>
                      <a:pt x="2212" y="182"/>
                      <a:pt x="2975" y="418"/>
                      <a:pt x="3570" y="871"/>
                    </a:cubicBezTo>
                    <a:cubicBezTo>
                      <a:pt x="4270" y="1438"/>
                      <a:pt x="4871" y="2139"/>
                      <a:pt x="5371" y="2906"/>
                    </a:cubicBezTo>
                    <a:cubicBezTo>
                      <a:pt x="5571" y="3240"/>
                      <a:pt x="5805" y="3540"/>
                      <a:pt x="6072" y="3807"/>
                    </a:cubicBezTo>
                    <a:cubicBezTo>
                      <a:pt x="5905" y="3473"/>
                      <a:pt x="5705" y="3140"/>
                      <a:pt x="5505" y="2806"/>
                    </a:cubicBezTo>
                    <a:cubicBezTo>
                      <a:pt x="5038" y="2005"/>
                      <a:pt x="4437" y="1272"/>
                      <a:pt x="3703" y="705"/>
                    </a:cubicBezTo>
                    <a:cubicBezTo>
                      <a:pt x="3077" y="241"/>
                      <a:pt x="2317" y="1"/>
                      <a:pt x="155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9"/>
              <p:cNvSpPr/>
              <p:nvPr/>
            </p:nvSpPr>
            <p:spPr>
              <a:xfrm>
                <a:off x="3630275" y="4224300"/>
                <a:ext cx="15680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701" extrusionOk="0">
                    <a:moveTo>
                      <a:pt x="6271" y="0"/>
                    </a:moveTo>
                    <a:cubicBezTo>
                      <a:pt x="5204" y="0"/>
                      <a:pt x="4170" y="101"/>
                      <a:pt x="3136" y="234"/>
                    </a:cubicBezTo>
                    <a:cubicBezTo>
                      <a:pt x="2068" y="334"/>
                      <a:pt x="1034" y="467"/>
                      <a:pt x="0" y="701"/>
                    </a:cubicBezTo>
                    <a:cubicBezTo>
                      <a:pt x="1034" y="668"/>
                      <a:pt x="2102" y="601"/>
                      <a:pt x="3136" y="467"/>
                    </a:cubicBezTo>
                    <a:cubicBezTo>
                      <a:pt x="4203" y="367"/>
                      <a:pt x="5237" y="234"/>
                      <a:pt x="627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0" name="Google Shape;1150;p49"/>
            <p:cNvSpPr/>
            <p:nvPr/>
          </p:nvSpPr>
          <p:spPr>
            <a:xfrm>
              <a:off x="7952875" y="2325750"/>
              <a:ext cx="94200" cy="94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4899250" y="775750"/>
              <a:ext cx="155700" cy="15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5477900" y="3066200"/>
              <a:ext cx="52200" cy="52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5054950" y="2053575"/>
              <a:ext cx="52200" cy="5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7840675" y="827500"/>
              <a:ext cx="52200" cy="5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7922125" y="884725"/>
              <a:ext cx="155700" cy="155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Studio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4940081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310375" y="1709343"/>
            <a:ext cx="1951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 </a:t>
            </a:r>
            <a:r>
              <a:rPr lang="en-US" sz="1800" dirty="0" err="1"/>
              <a:t>Menambah</a:t>
            </a:r>
            <a:r>
              <a:rPr lang="en-US" sz="1800" dirty="0"/>
              <a:t> Studio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941200" y="3697269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914411" y="3648448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</a:t>
            </a:r>
            <a:r>
              <a:rPr lang="en-US" sz="1800" dirty="0" err="1"/>
              <a:t>Jumlah</a:t>
            </a:r>
            <a:r>
              <a:rPr lang="en-US" sz="1800" dirty="0"/>
              <a:t> Studio </a:t>
            </a:r>
            <a:r>
              <a:rPr lang="en-US" sz="1800" dirty="0" err="1"/>
              <a:t>Bertambah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FE435-157C-5079-0970-8574C183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92" y="3082819"/>
            <a:ext cx="4772918" cy="159675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D575D2-55A1-8753-5902-59DBDDAB39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16" y="1202350"/>
            <a:ext cx="4681497" cy="15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6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Studio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3082188" y="4261064"/>
            <a:ext cx="297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Modal Edit Studio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29FED23-2321-BDE5-3B2E-F6CF9FC08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94" y="1383624"/>
            <a:ext cx="6317211" cy="237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9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CRUD Studio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2C8BB5-B4D5-185D-3F46-A8A0C97AB1BA}"/>
              </a:ext>
            </a:extLst>
          </p:cNvPr>
          <p:cNvSpPr/>
          <p:nvPr/>
        </p:nvSpPr>
        <p:spPr>
          <a:xfrm>
            <a:off x="4940081" y="19286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BE52-5E6D-0C33-DA6F-45A26DB7B1AF}"/>
              </a:ext>
            </a:extLst>
          </p:cNvPr>
          <p:cNvSpPr txBox="1"/>
          <p:nvPr/>
        </p:nvSpPr>
        <p:spPr>
          <a:xfrm>
            <a:off x="6172063" y="1863645"/>
            <a:ext cx="2280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SWAL</a:t>
            </a:r>
          </a:p>
          <a:p>
            <a:r>
              <a:rPr lang="en-US" sz="1800" dirty="0" err="1"/>
              <a:t>Menghapus</a:t>
            </a:r>
            <a:r>
              <a:rPr lang="en-US" sz="1800" dirty="0"/>
              <a:t> Studio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DD553-97CC-4098-12DC-01F5801A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971937" y="3697269"/>
            <a:ext cx="1005927" cy="548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7B825-66D4-755C-D55B-F2C56ABAE2C8}"/>
              </a:ext>
            </a:extLst>
          </p:cNvPr>
          <p:cNvSpPr txBox="1"/>
          <p:nvPr/>
        </p:nvSpPr>
        <p:spPr>
          <a:xfrm>
            <a:off x="914411" y="3648448"/>
            <a:ext cx="218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Tampilan</a:t>
            </a:r>
            <a:r>
              <a:rPr lang="en-US" sz="1800" dirty="0"/>
              <a:t> </a:t>
            </a:r>
            <a:r>
              <a:rPr lang="en-US" sz="1800" dirty="0" err="1"/>
              <a:t>Jumlah</a:t>
            </a:r>
            <a:r>
              <a:rPr lang="en-US" sz="1800" dirty="0"/>
              <a:t> Studio </a:t>
            </a:r>
            <a:r>
              <a:rPr lang="en-US" sz="1800" dirty="0" err="1"/>
              <a:t>Berkurang</a:t>
            </a:r>
            <a:endParaRPr lang="en-US" sz="18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08173BE-38EE-5D29-8430-3F671467F1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42" y="1149538"/>
            <a:ext cx="4637652" cy="18042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504C9F-DB04-A6ED-2058-4FC95AF7B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492" y="3100215"/>
            <a:ext cx="4828450" cy="16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3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028749" y="1633231"/>
            <a:ext cx="2422147" cy="2245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Migrasi dan Model Modul Penelitian SIPPM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3842236" y="1031800"/>
            <a:ext cx="4967726" cy="3448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Skema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Dosen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Detail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Anggaran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Program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Prasyarat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Luaran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Penelitian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155457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3244447" cy="695499"/>
          </a:xfrm>
        </p:spPr>
        <p:txBody>
          <a:bodyPr/>
          <a:lstStyle/>
          <a:p>
            <a:r>
              <a:rPr lang="en-US" dirty="0"/>
              <a:t>Skema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4" name="Picture 3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219B109-19CF-71C8-E9E3-AE35D5C41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8" y="1230547"/>
            <a:ext cx="3244447" cy="3344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8107A6-F839-1ED3-BC08-7E5C3D185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37" y="1230547"/>
            <a:ext cx="5077785" cy="3285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DE8C76-7850-24F7-DD63-E068F36E60DD}"/>
              </a:ext>
            </a:extLst>
          </p:cNvPr>
          <p:cNvSpPr txBox="1"/>
          <p:nvPr/>
        </p:nvSpPr>
        <p:spPr>
          <a:xfrm>
            <a:off x="1166054" y="4648840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2D5C36-52C4-782D-A0FE-189C4A79C101}"/>
              </a:ext>
            </a:extLst>
          </p:cNvPr>
          <p:cNvSpPr txBox="1"/>
          <p:nvPr/>
        </p:nvSpPr>
        <p:spPr>
          <a:xfrm>
            <a:off x="5938887" y="4647449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81319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3743" y="341847"/>
            <a:ext cx="4896514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</a:t>
            </a:r>
            <a:r>
              <a:rPr lang="en-US" dirty="0" err="1"/>
              <a:t>Dosen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3" name="Picture 2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4811CF93-E4C2-51BB-A930-3719D7FA41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75" y="934539"/>
            <a:ext cx="3514184" cy="3867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535071-5A96-DCA1-73C7-13986A73B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927" y="934336"/>
            <a:ext cx="2451603" cy="3867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B9C348-AA26-67A8-6D4D-EC8C364B5A87}"/>
              </a:ext>
            </a:extLst>
          </p:cNvPr>
          <p:cNvSpPr txBox="1"/>
          <p:nvPr/>
        </p:nvSpPr>
        <p:spPr>
          <a:xfrm>
            <a:off x="2123741" y="4769999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919ECA-BF22-D1F8-BDB1-5D019DC81543}"/>
              </a:ext>
            </a:extLst>
          </p:cNvPr>
          <p:cNvSpPr txBox="1"/>
          <p:nvPr/>
        </p:nvSpPr>
        <p:spPr>
          <a:xfrm>
            <a:off x="6612135" y="4759158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477031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3743" y="341847"/>
            <a:ext cx="4896514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Detail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D4893-AF49-4FDE-04C4-1106802FD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26" y="997418"/>
            <a:ext cx="3353091" cy="3804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EC9E2-C4AC-F6D0-ECA9-4BE1E2791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37346"/>
            <a:ext cx="4059043" cy="349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4D43A1-4B43-DCEA-E9A6-A82FC19CAFA9}"/>
              </a:ext>
            </a:extLst>
          </p:cNvPr>
          <p:cNvSpPr txBox="1"/>
          <p:nvPr/>
        </p:nvSpPr>
        <p:spPr>
          <a:xfrm>
            <a:off x="1915403" y="4801652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9AFBB3-BBF4-3B67-4269-BDF7C5F6EFF1}"/>
              </a:ext>
            </a:extLst>
          </p:cNvPr>
          <p:cNvSpPr txBox="1"/>
          <p:nvPr/>
        </p:nvSpPr>
        <p:spPr>
          <a:xfrm>
            <a:off x="6254113" y="4647764"/>
            <a:ext cx="735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37236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1065" y="301920"/>
            <a:ext cx="5521870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</a:t>
            </a:r>
            <a:r>
              <a:rPr lang="en-US" dirty="0" err="1"/>
              <a:t>Anggaran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3" name="Picture 2" descr="A picture containing text, screenshot, software&#10;&#10;Description automatically generated">
            <a:extLst>
              <a:ext uri="{FF2B5EF4-FFF2-40B4-BE49-F238E27FC236}">
                <a16:creationId xmlns:a16="http://schemas.microsoft.com/office/drawing/2014/main" id="{8FFC236C-FF92-5BE7-0BB4-18074C13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9" y="997419"/>
            <a:ext cx="3976000" cy="383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B8A3E7-788E-4EA8-5547-C674B8DC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97" y="997419"/>
            <a:ext cx="4060057" cy="3568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DA5156-C716-30CC-3CCC-80405E652913}"/>
              </a:ext>
            </a:extLst>
          </p:cNvPr>
          <p:cNvSpPr txBox="1"/>
          <p:nvPr/>
        </p:nvSpPr>
        <p:spPr>
          <a:xfrm>
            <a:off x="1903721" y="4764100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FAAEA-E227-7EE3-820D-4F960E01FFE2}"/>
              </a:ext>
            </a:extLst>
          </p:cNvPr>
          <p:cNvSpPr txBox="1"/>
          <p:nvPr/>
        </p:nvSpPr>
        <p:spPr>
          <a:xfrm>
            <a:off x="6424032" y="4610211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60918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1065" y="301920"/>
            <a:ext cx="5521870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Program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6E686-D9CF-FEF6-A985-56B9401B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59" y="997419"/>
            <a:ext cx="3993226" cy="3389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69BA6E-5790-C10F-52F7-7EBE66F57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46067"/>
            <a:ext cx="4455503" cy="250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F727D-074E-366C-BCB9-2C7C588DC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3332192"/>
            <a:ext cx="4455502" cy="260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2EC16D-DA07-D2EA-53F3-29D492554ABA}"/>
              </a:ext>
            </a:extLst>
          </p:cNvPr>
          <p:cNvSpPr txBox="1"/>
          <p:nvPr/>
        </p:nvSpPr>
        <p:spPr>
          <a:xfrm>
            <a:off x="1811065" y="4533803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480A8D-8134-F6DA-56FD-CE66EE181CD8}"/>
              </a:ext>
            </a:extLst>
          </p:cNvPr>
          <p:cNvSpPr txBox="1"/>
          <p:nvPr/>
        </p:nvSpPr>
        <p:spPr>
          <a:xfrm>
            <a:off x="5185231" y="1811308"/>
            <a:ext cx="37051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Relasi</a:t>
            </a:r>
            <a:r>
              <a:rPr lang="en-US" dirty="0">
                <a:latin typeface="Fredoka One" panose="02000000000000000000" pitchFamily="2" charset="0"/>
              </a:rPr>
              <a:t> di Model Skema </a:t>
            </a:r>
            <a:r>
              <a:rPr lang="en-US" dirty="0" err="1">
                <a:latin typeface="Fredoka One" panose="02000000000000000000" pitchFamily="2" charset="0"/>
              </a:rPr>
              <a:t>Penelitian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346DA9-ED60-D0ED-19A6-C8A7AA40A7D5}"/>
              </a:ext>
            </a:extLst>
          </p:cNvPr>
          <p:cNvSpPr txBox="1"/>
          <p:nvPr/>
        </p:nvSpPr>
        <p:spPr>
          <a:xfrm>
            <a:off x="5046935" y="375438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Relasi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 di Model Program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doka One" panose="02000000000000000000" pitchFamily="2" charset="0"/>
                <a:cs typeface="Arial"/>
                <a:sym typeface="Arial"/>
              </a:rPr>
              <a:t>Mahasiswa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edoka One" panose="020000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849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1065" y="301920"/>
            <a:ext cx="5521870" cy="695499"/>
          </a:xfrm>
        </p:spPr>
        <p:txBody>
          <a:bodyPr/>
          <a:lstStyle/>
          <a:p>
            <a:r>
              <a:rPr lang="en-US" dirty="0" err="1"/>
              <a:t>Prasyarat</a:t>
            </a:r>
            <a:r>
              <a:rPr lang="en-US" dirty="0"/>
              <a:t> </a:t>
            </a:r>
            <a:r>
              <a:rPr lang="en-US" dirty="0" err="1"/>
              <a:t>Luaran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4" name="Picture 3" descr="A screen 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9BC7569-DBDE-CF2F-5C90-B641C1369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1" y="997419"/>
            <a:ext cx="3705364" cy="3671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3926A3-5C80-413F-D771-067B9F94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316" y="1019624"/>
            <a:ext cx="3798353" cy="3649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8D7134-F859-D843-D40B-4DFF12A6964A}"/>
              </a:ext>
            </a:extLst>
          </p:cNvPr>
          <p:cNvSpPr txBox="1"/>
          <p:nvPr/>
        </p:nvSpPr>
        <p:spPr>
          <a:xfrm>
            <a:off x="1643514" y="4705118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redoka One" panose="02000000000000000000" pitchFamily="2" charset="0"/>
              </a:rPr>
              <a:t>Migrasi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CB98A9-086B-2B19-A570-A25AFDEB3F10}"/>
              </a:ext>
            </a:extLst>
          </p:cNvPr>
          <p:cNvSpPr txBox="1"/>
          <p:nvPr/>
        </p:nvSpPr>
        <p:spPr>
          <a:xfrm>
            <a:off x="6684238" y="4705118"/>
            <a:ext cx="816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24267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710702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938402" y="1599762"/>
            <a:ext cx="7267196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mempelajari</a:t>
            </a:r>
            <a:r>
              <a:rPr lang="en-US" sz="1800" dirty="0"/>
              <a:t> </a:t>
            </a:r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mengetahui</a:t>
            </a:r>
            <a:r>
              <a:rPr lang="en-US" sz="1800" dirty="0"/>
              <a:t>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menguasai</a:t>
            </a:r>
            <a:r>
              <a:rPr lang="en-US" sz="1800" dirty="0"/>
              <a:t> </a:t>
            </a:r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menerapkan</a:t>
            </a:r>
            <a:r>
              <a:rPr lang="en-US" sz="1800" dirty="0"/>
              <a:t> </a:t>
            </a:r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?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02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140352" y="1798638"/>
            <a:ext cx="2167471" cy="1546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Prasyarat Program Penelitian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4572000" y="1798638"/>
            <a:ext cx="4967726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Read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Create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0664882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Read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D6C5E1-46E1-2248-1502-6754D5AB3B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91" y="1326495"/>
            <a:ext cx="6223216" cy="330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237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565" y="403319"/>
            <a:ext cx="2938869" cy="695499"/>
          </a:xfrm>
        </p:spPr>
        <p:txBody>
          <a:bodyPr/>
          <a:lstStyle/>
          <a:p>
            <a:r>
              <a:rPr lang="en-US" dirty="0"/>
              <a:t>Create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7AD097F-E761-1051-C72D-C34E716A20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4" y="1098818"/>
            <a:ext cx="3691532" cy="1963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178DF8-0F53-0D7C-8EB9-9B903BAEB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403" y="1097307"/>
            <a:ext cx="3691533" cy="1966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D1C49-8194-BE28-6B05-C17D5C85C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981" y="3183240"/>
            <a:ext cx="3508036" cy="185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5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7283" y="326479"/>
            <a:ext cx="1469434" cy="695499"/>
          </a:xfrm>
        </p:spPr>
        <p:txBody>
          <a:bodyPr/>
          <a:lstStyle/>
          <a:p>
            <a:r>
              <a:rPr lang="en-US" dirty="0"/>
              <a:t>Delete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627635A-A2CF-DE2C-9B56-353D4D1959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31" y="1482177"/>
            <a:ext cx="4100424" cy="2179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B2728-E92F-2C38-5D87-28EEA8453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607" y="1482177"/>
            <a:ext cx="4100425" cy="219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83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1140352" y="1576954"/>
            <a:ext cx="2167471" cy="1989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Pengujian</a:t>
            </a:r>
            <a:br>
              <a:rPr lang="en" dirty="0"/>
            </a:br>
            <a:r>
              <a:rPr lang="en" dirty="0"/>
              <a:t>Prasyarat Program Penelitian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5585E-B043-6CF1-1908-02A5F60E3112}"/>
              </a:ext>
            </a:extLst>
          </p:cNvPr>
          <p:cNvSpPr txBox="1"/>
          <p:nvPr/>
        </p:nvSpPr>
        <p:spPr>
          <a:xfrm>
            <a:off x="4572000" y="2091617"/>
            <a:ext cx="4967726" cy="96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Data </a:t>
            </a: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Duplikat</a:t>
            </a:r>
            <a:endParaRPr lang="en-US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Data </a:t>
            </a:r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Kosong</a:t>
            </a:r>
            <a:endParaRPr lang="en-US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3389" y="288059"/>
            <a:ext cx="2648435" cy="695499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Duplikat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0A19A-BFC7-8ECF-9C6A-0565E87FB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3" y="1445999"/>
            <a:ext cx="4372421" cy="2347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F54EFD-68E2-F65F-36ED-1E9CD743C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54927"/>
            <a:ext cx="4521977" cy="24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214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21AB5-99E7-2F12-0C4B-20AA30B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7782" y="311111"/>
            <a:ext cx="2648435" cy="695499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Kosong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BA830-E80E-5824-5DB2-47B23FB83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7" y="1519626"/>
            <a:ext cx="3909920" cy="2104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5484A-D7F8-566C-2BED-1D0A5A860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685" y="1221761"/>
            <a:ext cx="4849975" cy="26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3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64"/>
          <p:cNvSpPr txBox="1">
            <a:spLocks noGrp="1"/>
          </p:cNvSpPr>
          <p:nvPr>
            <p:ph type="title"/>
          </p:nvPr>
        </p:nvSpPr>
        <p:spPr>
          <a:xfrm>
            <a:off x="1283128" y="2013293"/>
            <a:ext cx="6489900" cy="15871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SIMPULAN &amp; </a:t>
            </a:r>
            <a:br>
              <a:rPr lang="en" dirty="0"/>
            </a:br>
            <a:r>
              <a:rPr lang="en" dirty="0"/>
              <a:t>SARAN</a:t>
            </a:r>
            <a:endParaRPr dirty="0"/>
          </a:p>
        </p:txBody>
      </p:sp>
      <p:grpSp>
        <p:nvGrpSpPr>
          <p:cNvPr id="2142" name="Google Shape;2142;p64"/>
          <p:cNvGrpSpPr/>
          <p:nvPr/>
        </p:nvGrpSpPr>
        <p:grpSpPr>
          <a:xfrm>
            <a:off x="7816955" y="3097972"/>
            <a:ext cx="877308" cy="2042473"/>
            <a:chOff x="731955" y="2811840"/>
            <a:chExt cx="564367" cy="1313910"/>
          </a:xfrm>
        </p:grpSpPr>
        <p:sp>
          <p:nvSpPr>
            <p:cNvPr id="2143" name="Google Shape;2143;p64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4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4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4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4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4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4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4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4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4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4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4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4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4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4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4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4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3" name="Google Shape;2173;p64"/>
          <p:cNvGrpSpPr/>
          <p:nvPr/>
        </p:nvGrpSpPr>
        <p:grpSpPr>
          <a:xfrm flipH="1">
            <a:off x="634230" y="4224885"/>
            <a:ext cx="551967" cy="915573"/>
            <a:chOff x="731955" y="3388996"/>
            <a:chExt cx="355077" cy="588982"/>
          </a:xfrm>
        </p:grpSpPr>
        <p:sp>
          <p:nvSpPr>
            <p:cNvPr id="2174" name="Google Shape;2174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80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710702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Simpulan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938402" y="1599762"/>
            <a:ext cx="7267196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 err="1"/>
              <a:t>Meningkatkan</a:t>
            </a:r>
            <a:r>
              <a:rPr lang="en-US" sz="1800" dirty="0"/>
              <a:t> </a:t>
            </a:r>
            <a:r>
              <a:rPr lang="en-US" sz="1800" dirty="0" err="1"/>
              <a:t>pengetahuan</a:t>
            </a:r>
            <a:r>
              <a:rPr lang="en-US" sz="1800" dirty="0"/>
              <a:t>, </a:t>
            </a:r>
            <a:r>
              <a:rPr lang="en-US" sz="1800" dirty="0" err="1"/>
              <a:t>pemahaman</a:t>
            </a:r>
            <a:r>
              <a:rPr lang="en-US" sz="1800" dirty="0"/>
              <a:t>, dan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penulis</a:t>
            </a:r>
            <a:r>
              <a:rPr lang="en-US" sz="1800" dirty="0"/>
              <a:t> agar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siap</a:t>
            </a:r>
            <a:r>
              <a:rPr lang="en-US" sz="1800" dirty="0"/>
              <a:t> pada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mengerjakan</a:t>
            </a:r>
            <a:r>
              <a:rPr lang="en-US" sz="1800" dirty="0"/>
              <a:t> </a:t>
            </a:r>
            <a:r>
              <a:rPr lang="en-US" sz="1800" dirty="0" err="1"/>
              <a:t>proyek</a:t>
            </a:r>
            <a:r>
              <a:rPr lang="en-US" sz="1800" dirty="0"/>
              <a:t> SIPPM.</a:t>
            </a:r>
          </a:p>
          <a:p>
            <a:r>
              <a:rPr lang="en-US" sz="1800" dirty="0" err="1"/>
              <a:t>Mengukur</a:t>
            </a:r>
            <a:r>
              <a:rPr lang="en-US" sz="1800" dirty="0"/>
              <a:t> </a:t>
            </a:r>
            <a:r>
              <a:rPr lang="en-US" sz="1800" dirty="0" err="1"/>
              <a:t>sejauh</a:t>
            </a:r>
            <a:r>
              <a:rPr lang="en-US" sz="1800" dirty="0"/>
              <a:t> mana </a:t>
            </a:r>
            <a:r>
              <a:rPr lang="en-US" sz="1800" dirty="0" err="1"/>
              <a:t>pengetahuan</a:t>
            </a:r>
            <a:r>
              <a:rPr lang="en-US" sz="1800" dirty="0"/>
              <a:t>, </a:t>
            </a:r>
            <a:r>
              <a:rPr lang="en-US" sz="1800" dirty="0" err="1"/>
              <a:t>pemahaman</a:t>
            </a:r>
            <a:r>
              <a:rPr lang="en-US" sz="1800" dirty="0"/>
              <a:t>, dan </a:t>
            </a:r>
            <a:r>
              <a:rPr lang="en-US" sz="1800" dirty="0" err="1"/>
              <a:t>kemampuan</a:t>
            </a:r>
            <a:r>
              <a:rPr lang="en-US" sz="1800" dirty="0"/>
              <a:t> yang </a:t>
            </a:r>
            <a:r>
              <a:rPr lang="en-US" sz="1800" dirty="0" err="1"/>
              <a:t>dimiliki</a:t>
            </a:r>
            <a:r>
              <a:rPr lang="en-US" sz="1800" dirty="0"/>
              <a:t> oleh </a:t>
            </a:r>
            <a:r>
              <a:rPr lang="en-US" sz="1800" dirty="0" err="1"/>
              <a:t>penulis</a:t>
            </a:r>
            <a:r>
              <a:rPr lang="en-US" sz="1800" dirty="0"/>
              <a:t> dan </a:t>
            </a:r>
            <a:r>
              <a:rPr lang="en-US" sz="1800" dirty="0" err="1"/>
              <a:t>mengetahui</a:t>
            </a:r>
            <a:r>
              <a:rPr lang="en-US" sz="1800" dirty="0"/>
              <a:t> </a:t>
            </a:r>
            <a:r>
              <a:rPr lang="en-US" sz="1800" dirty="0" err="1"/>
              <a:t>kesalahan</a:t>
            </a:r>
            <a:r>
              <a:rPr lang="en-US" sz="1800" dirty="0"/>
              <a:t> yang </a:t>
            </a:r>
            <a:r>
              <a:rPr lang="en-US" sz="1800" dirty="0" err="1"/>
              <a:t>terjadi</a:t>
            </a:r>
            <a:r>
              <a:rPr lang="en-US" sz="1800" dirty="0"/>
              <a:t> agar pada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mengerjakan</a:t>
            </a:r>
            <a:r>
              <a:rPr lang="en-US" sz="1800" dirty="0"/>
              <a:t> </a:t>
            </a:r>
            <a:r>
              <a:rPr lang="en-US" sz="1800" dirty="0" err="1"/>
              <a:t>proyek</a:t>
            </a:r>
            <a:r>
              <a:rPr lang="en-US" sz="1800" dirty="0"/>
              <a:t> SIPPM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meminimalisir</a:t>
            </a:r>
            <a:r>
              <a:rPr lang="en-US" sz="1800" dirty="0"/>
              <a:t> </a:t>
            </a:r>
            <a:r>
              <a:rPr lang="en-US" sz="1800" dirty="0" err="1"/>
              <a:t>adanya</a:t>
            </a:r>
            <a:r>
              <a:rPr lang="en-US" sz="1800" dirty="0"/>
              <a:t> </a:t>
            </a:r>
            <a:r>
              <a:rPr lang="en-US" sz="1800" dirty="0" err="1"/>
              <a:t>kesalahan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Menerapkan</a:t>
            </a:r>
            <a:r>
              <a:rPr lang="en-US" sz="1800" dirty="0"/>
              <a:t> dan </a:t>
            </a:r>
            <a:r>
              <a:rPr lang="en-US" sz="1800" dirty="0" err="1"/>
              <a:t>menuangkan</a:t>
            </a:r>
            <a:r>
              <a:rPr lang="en-US" sz="1800" dirty="0"/>
              <a:t> </a:t>
            </a:r>
            <a:r>
              <a:rPr lang="en-US" sz="1800" dirty="0" err="1"/>
              <a:t>pengetahuan</a:t>
            </a:r>
            <a:r>
              <a:rPr lang="en-US" sz="1800" dirty="0"/>
              <a:t>, </a:t>
            </a:r>
            <a:r>
              <a:rPr lang="en-US" sz="1800" dirty="0" err="1"/>
              <a:t>pemahaman</a:t>
            </a:r>
            <a:r>
              <a:rPr lang="en-US" sz="1800" dirty="0"/>
              <a:t>, </a:t>
            </a:r>
            <a:r>
              <a:rPr lang="en-US" sz="1800" dirty="0" err="1"/>
              <a:t>kemampuan</a:t>
            </a:r>
            <a:r>
              <a:rPr lang="en-US" sz="1800" dirty="0"/>
              <a:t>, dan </a:t>
            </a:r>
            <a:r>
              <a:rPr lang="en-US" sz="1800" dirty="0" err="1"/>
              <a:t>pengalaman</a:t>
            </a:r>
            <a:r>
              <a:rPr lang="en-US" sz="1800" dirty="0"/>
              <a:t> yang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penulis</a:t>
            </a:r>
            <a:r>
              <a:rPr lang="en-US" sz="1800" dirty="0"/>
              <a:t> </a:t>
            </a:r>
            <a:r>
              <a:rPr lang="en-US" sz="1800" dirty="0" err="1"/>
              <a:t>lalui</a:t>
            </a:r>
            <a:r>
              <a:rPr lang="en-US" sz="1800" dirty="0"/>
              <a:t> dan </a:t>
            </a:r>
            <a:r>
              <a:rPr lang="en-US" sz="1800" dirty="0" err="1"/>
              <a:t>pelajari</a:t>
            </a:r>
            <a:r>
              <a:rPr lang="en-US" sz="1800" dirty="0"/>
              <a:t> </a:t>
            </a:r>
            <a:r>
              <a:rPr lang="en-US" sz="1800" dirty="0" err="1"/>
              <a:t>selama</a:t>
            </a:r>
            <a:r>
              <a:rPr lang="en-US" sz="1800" dirty="0"/>
              <a:t> </a:t>
            </a:r>
            <a:r>
              <a:rPr lang="en-US" sz="1800" dirty="0" err="1"/>
              <a:t>mengikuti</a:t>
            </a:r>
            <a:r>
              <a:rPr lang="en-US" sz="1800" dirty="0"/>
              <a:t> </a:t>
            </a:r>
            <a:r>
              <a:rPr lang="en-US" sz="1800" dirty="0" err="1"/>
              <a:t>kegiatan</a:t>
            </a:r>
            <a:r>
              <a:rPr lang="en-US" sz="1800" dirty="0"/>
              <a:t> MBKM </a:t>
            </a:r>
            <a:r>
              <a:rPr lang="en-US" sz="1800" dirty="0" err="1"/>
              <a:t>Magang</a:t>
            </a:r>
            <a:r>
              <a:rPr lang="en-US" sz="1800" dirty="0"/>
              <a:t> di I2C Studio.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0322694"/>
      </p:ext>
    </p:extLst>
  </p:cSld>
  <p:clrMapOvr>
    <a:masterClrMapping/>
  </p:clrMapOvr>
  <p:transition spd="slow"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710702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Saran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938402" y="1599762"/>
            <a:ext cx="7267196" cy="2349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Raleway" pitchFamily="2" charset="0"/>
                <a:ea typeface="Times New Roman" panose="02020603050405020304" pitchFamily="18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aat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melakukan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review 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pada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task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telah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dikerjakan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mohon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untuk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Senior Programmer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melakukan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review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dengan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lebih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teliti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lagi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Seringkali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penulis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masih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menemukan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error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pada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kode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program yang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telah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di-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review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Selain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itu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, pada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saat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Senior Programmer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memberikan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task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kepada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penulis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mohon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agar </a:t>
            </a:r>
            <a:r>
              <a:rPr lang="en-US" i="1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task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diberikan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tidak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ada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kesalahan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penulisan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agar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ke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depannya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tidak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terjadi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kesalahpahaman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dan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mempermudah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pekerjaan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Penulis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juga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menyarankan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agar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hasil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pekerjaan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untuk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master data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modul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penelitian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dapat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menjadi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dasar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pengelolaan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penelitian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oleh LPPM di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kemudian</a:t>
            </a:r>
            <a:r>
              <a:rPr lang="en-US" spc="5" dirty="0">
                <a:effectLst/>
                <a:latin typeface="Raleway" pitchFamily="2" charset="0"/>
                <a:ea typeface="Times New Roman" panose="02020603050405020304" pitchFamily="18" charset="0"/>
              </a:rPr>
              <a:t> </a:t>
            </a:r>
            <a:r>
              <a:rPr lang="en-US" spc="5" dirty="0" err="1">
                <a:effectLst/>
                <a:latin typeface="Raleway" pitchFamily="2" charset="0"/>
                <a:ea typeface="Times New Roman" panose="02020603050405020304" pitchFamily="18" charset="0"/>
              </a:rPr>
              <a:t>hari</a:t>
            </a:r>
            <a:r>
              <a:rPr lang="en-US" dirty="0">
                <a:solidFill>
                  <a:srgbClr val="000000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.</a:t>
            </a:r>
            <a:endParaRPr lang="en-US" dirty="0">
              <a:effectLst/>
              <a:latin typeface="Raleway" pitchFamily="2" charset="0"/>
              <a:ea typeface="Times New Roman" panose="02020603050405020304" pitchFamily="18" charset="0"/>
            </a:endParaRPr>
          </a:p>
          <a:p>
            <a:pPr marL="114300" indent="0">
              <a:buNone/>
            </a:pPr>
            <a:b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0642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710702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Pembahasan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938402" y="1599762"/>
            <a:ext cx="7267196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projek</a:t>
            </a:r>
            <a:r>
              <a:rPr lang="en-US" sz="1800" dirty="0"/>
              <a:t> </a:t>
            </a:r>
            <a:r>
              <a:rPr lang="en-US" sz="1800" dirty="0" err="1"/>
              <a:t>sederhana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Mengikuti</a:t>
            </a:r>
            <a:r>
              <a:rPr lang="en-US" sz="1800" dirty="0"/>
              <a:t> </a:t>
            </a:r>
            <a:r>
              <a:rPr lang="en-US" sz="1800" dirty="0" err="1"/>
              <a:t>tes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mengetahui</a:t>
            </a:r>
            <a:r>
              <a:rPr lang="en-US" sz="1800" dirty="0"/>
              <a:t>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menguasai</a:t>
            </a:r>
            <a:r>
              <a:rPr lang="en-US" sz="1800" dirty="0"/>
              <a:t> </a:t>
            </a:r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dirty="0" err="1"/>
              <a:t>pemrograman</a:t>
            </a:r>
            <a:r>
              <a:rPr lang="en-US" sz="1800" dirty="0"/>
              <a:t> PHP dan framework Laravel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pendukung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Membuat</a:t>
            </a:r>
            <a:r>
              <a:rPr lang="en-US" sz="1800" dirty="0"/>
              <a:t> master data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pengelolaan</a:t>
            </a:r>
            <a:r>
              <a:rPr lang="en-US" sz="1800" dirty="0"/>
              <a:t> </a:t>
            </a:r>
            <a:r>
              <a:rPr lang="en-US" sz="1800" dirty="0" err="1"/>
              <a:t>penelitian</a:t>
            </a:r>
            <a:r>
              <a:rPr lang="en-US" sz="1800" dirty="0"/>
              <a:t>, </a:t>
            </a:r>
            <a:r>
              <a:rPr lang="en-US" sz="1800" dirty="0" err="1"/>
              <a:t>berupa</a:t>
            </a:r>
            <a:r>
              <a:rPr lang="en-US" sz="1800" dirty="0"/>
              <a:t> </a:t>
            </a:r>
            <a:r>
              <a:rPr lang="en-US" sz="1800" dirty="0" err="1"/>
              <a:t>migrasi</a:t>
            </a:r>
            <a:r>
              <a:rPr lang="en-US" sz="1800" dirty="0"/>
              <a:t> dan model </a:t>
            </a:r>
            <a:r>
              <a:rPr lang="en-US" sz="1800" dirty="0" err="1"/>
              <a:t>modul</a:t>
            </a:r>
            <a:r>
              <a:rPr lang="en-US" sz="1800" dirty="0"/>
              <a:t> </a:t>
            </a:r>
            <a:r>
              <a:rPr lang="en-US" sz="1800" dirty="0" err="1"/>
              <a:t>penelitian</a:t>
            </a:r>
            <a:r>
              <a:rPr lang="en-US" sz="1800" dirty="0"/>
              <a:t> dan CRD </a:t>
            </a:r>
            <a:r>
              <a:rPr lang="en-US" sz="1800" dirty="0" err="1"/>
              <a:t>Prasyarat</a:t>
            </a:r>
            <a:r>
              <a:rPr lang="en-US" sz="1800" dirty="0"/>
              <a:t> Program </a:t>
            </a:r>
            <a:r>
              <a:rPr lang="en-US" sz="1800" dirty="0" err="1"/>
              <a:t>Penelitian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8730733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64"/>
          <p:cNvSpPr txBox="1">
            <a:spLocks noGrp="1"/>
          </p:cNvSpPr>
          <p:nvPr>
            <p:ph type="title"/>
          </p:nvPr>
        </p:nvSpPr>
        <p:spPr>
          <a:xfrm>
            <a:off x="1328616" y="1386645"/>
            <a:ext cx="6055740" cy="25317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Keterkaitan Program Magang MBKM dengan Mata Kuliah yang Dikonversi</a:t>
            </a:r>
            <a:endParaRPr sz="3600" dirty="0"/>
          </a:p>
        </p:txBody>
      </p:sp>
      <p:grpSp>
        <p:nvGrpSpPr>
          <p:cNvPr id="2142" name="Google Shape;2142;p64"/>
          <p:cNvGrpSpPr/>
          <p:nvPr/>
        </p:nvGrpSpPr>
        <p:grpSpPr>
          <a:xfrm>
            <a:off x="7816955" y="3097972"/>
            <a:ext cx="877308" cy="2042473"/>
            <a:chOff x="731955" y="2811840"/>
            <a:chExt cx="564367" cy="1313910"/>
          </a:xfrm>
        </p:grpSpPr>
        <p:sp>
          <p:nvSpPr>
            <p:cNvPr id="2143" name="Google Shape;2143;p64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4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4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4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4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4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4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4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4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4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4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4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4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4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4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4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4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3" name="Google Shape;2173;p64"/>
          <p:cNvGrpSpPr/>
          <p:nvPr/>
        </p:nvGrpSpPr>
        <p:grpSpPr>
          <a:xfrm flipH="1">
            <a:off x="634230" y="4224885"/>
            <a:ext cx="551967" cy="915573"/>
            <a:chOff x="731955" y="3388996"/>
            <a:chExt cx="355077" cy="588982"/>
          </a:xfrm>
        </p:grpSpPr>
        <p:sp>
          <p:nvSpPr>
            <p:cNvPr id="2174" name="Google Shape;2174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45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624007" y="1502449"/>
            <a:ext cx="420925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Progressive Web App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838509" y="2366149"/>
            <a:ext cx="7267196" cy="5210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web yang </a:t>
            </a:r>
            <a:r>
              <a:rPr lang="en-US" dirty="0" err="1"/>
              <a:t>dijalankan</a:t>
            </a:r>
            <a:r>
              <a:rPr lang="en-US" dirty="0"/>
              <a:t> di </a:t>
            </a:r>
            <a:r>
              <a:rPr lang="en-US" dirty="0" err="1"/>
              <a:t>berbagai</a:t>
            </a:r>
            <a:r>
              <a:rPr lang="en-US" dirty="0"/>
              <a:t> web browser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02354-6C98-62A0-0DC9-8BD8F4A6E179}"/>
              </a:ext>
            </a:extLst>
          </p:cNvPr>
          <p:cNvSpPr txBox="1"/>
          <p:nvPr/>
        </p:nvSpPr>
        <p:spPr>
          <a:xfrm>
            <a:off x="624007" y="322766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305DBF"/>
                </a:solidFill>
                <a:latin typeface="Fredoka One"/>
                <a:sym typeface="Fredoka One"/>
              </a:rPr>
              <a:t>Web </a:t>
            </a:r>
            <a:r>
              <a:rPr lang="en-US" sz="2800" dirty="0" err="1">
                <a:solidFill>
                  <a:srgbClr val="305DBF"/>
                </a:solidFill>
                <a:latin typeface="Fredoka One"/>
                <a:sym typeface="Fredoka One"/>
              </a:rPr>
              <a:t>Semantik</a:t>
            </a:r>
            <a:endParaRPr lang="en-US" dirty="0"/>
          </a:p>
        </p:txBody>
      </p:sp>
      <p:sp>
        <p:nvSpPr>
          <p:cNvPr id="7" name="Google Shape;1064;p49">
            <a:extLst>
              <a:ext uri="{FF2B5EF4-FFF2-40B4-BE49-F238E27FC236}">
                <a16:creationId xmlns:a16="http://schemas.microsoft.com/office/drawing/2014/main" id="{B53B7546-A2AC-FC9C-338E-7026AE1EBB51}"/>
              </a:ext>
            </a:extLst>
          </p:cNvPr>
          <p:cNvSpPr txBox="1">
            <a:spLocks/>
          </p:cNvSpPr>
          <p:nvPr/>
        </p:nvSpPr>
        <p:spPr>
          <a:xfrm>
            <a:off x="838509" y="3748691"/>
            <a:ext cx="7267196" cy="521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aleway"/>
              <a:buChar char="●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web yang </a:t>
            </a:r>
            <a:r>
              <a:rPr lang="en-US" dirty="0" err="1"/>
              <a:t>interaktif</a:t>
            </a:r>
            <a:endParaRPr lang="en-US" dirty="0"/>
          </a:p>
        </p:txBody>
      </p:sp>
      <p:sp>
        <p:nvSpPr>
          <p:cNvPr id="9" name="Google Shape;1063;p49">
            <a:extLst>
              <a:ext uri="{FF2B5EF4-FFF2-40B4-BE49-F238E27FC236}">
                <a16:creationId xmlns:a16="http://schemas.microsoft.com/office/drawing/2014/main" id="{71FF5C11-FF2A-2BDF-A6A7-60E935276A23}"/>
              </a:ext>
            </a:extLst>
          </p:cNvPr>
          <p:cNvSpPr txBox="1">
            <a:spLocks/>
          </p:cNvSpPr>
          <p:nvPr/>
        </p:nvSpPr>
        <p:spPr>
          <a:xfrm>
            <a:off x="624007" y="117718"/>
            <a:ext cx="420925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Praktik</a:t>
            </a:r>
            <a:endParaRPr lang="en-US" dirty="0"/>
          </a:p>
        </p:txBody>
      </p:sp>
      <p:sp>
        <p:nvSpPr>
          <p:cNvPr id="10" name="Google Shape;1064;p49">
            <a:extLst>
              <a:ext uri="{FF2B5EF4-FFF2-40B4-BE49-F238E27FC236}">
                <a16:creationId xmlns:a16="http://schemas.microsoft.com/office/drawing/2014/main" id="{513B71AA-C82B-F545-010F-F0281B9F5123}"/>
              </a:ext>
            </a:extLst>
          </p:cNvPr>
          <p:cNvSpPr txBox="1">
            <a:spLocks/>
          </p:cNvSpPr>
          <p:nvPr/>
        </p:nvSpPr>
        <p:spPr>
          <a:xfrm>
            <a:off x="838509" y="873778"/>
            <a:ext cx="7267196" cy="521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aleway"/>
              <a:buChar char="●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dirty="0" err="1"/>
              <a:t>Mengerjakan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pada </a:t>
            </a:r>
            <a:r>
              <a:rPr lang="en-US" dirty="0" err="1"/>
              <a:t>perusahaan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66898"/>
      </p:ext>
    </p:extLst>
  </p:cSld>
  <p:clrMapOvr>
    <a:masterClrMapping/>
  </p:clrMapOvr>
  <p:transition spd="slow">
    <p:cove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624006" y="1502449"/>
            <a:ext cx="6191731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Teknik </a:t>
            </a:r>
            <a:r>
              <a:rPr lang="en-US" dirty="0" err="1"/>
              <a:t>Komunikasi</a:t>
            </a:r>
            <a:r>
              <a:rPr lang="en-US" dirty="0"/>
              <a:t> Bahasa </a:t>
            </a:r>
            <a:r>
              <a:rPr lang="en-US" dirty="0" err="1"/>
              <a:t>Inggris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838509" y="2366149"/>
            <a:ext cx="7267196" cy="630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Inggris</a:t>
            </a:r>
            <a:r>
              <a:rPr lang="en-US" dirty="0"/>
              <a:t> di </a:t>
            </a:r>
            <a:r>
              <a:rPr lang="en-US" dirty="0" err="1"/>
              <a:t>perusahaan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02354-6C98-62A0-0DC9-8BD8F4A6E179}"/>
              </a:ext>
            </a:extLst>
          </p:cNvPr>
          <p:cNvSpPr txBox="1"/>
          <p:nvPr/>
        </p:nvSpPr>
        <p:spPr>
          <a:xfrm>
            <a:off x="624007" y="322766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305DBF"/>
                </a:solidFill>
                <a:latin typeface="Fredoka One"/>
                <a:sym typeface="Fredoka One"/>
              </a:rPr>
              <a:t>Pengolahan</a:t>
            </a:r>
            <a:r>
              <a:rPr lang="en-US" sz="2800" dirty="0">
                <a:solidFill>
                  <a:srgbClr val="305DBF"/>
                </a:solidFill>
                <a:latin typeface="Fredoka One"/>
                <a:sym typeface="Fredoka One"/>
              </a:rPr>
              <a:t> Citra Digital</a:t>
            </a:r>
            <a:endParaRPr lang="en-US" dirty="0"/>
          </a:p>
        </p:txBody>
      </p:sp>
      <p:sp>
        <p:nvSpPr>
          <p:cNvPr id="7" name="Google Shape;1064;p49">
            <a:extLst>
              <a:ext uri="{FF2B5EF4-FFF2-40B4-BE49-F238E27FC236}">
                <a16:creationId xmlns:a16="http://schemas.microsoft.com/office/drawing/2014/main" id="{B53B7546-A2AC-FC9C-338E-7026AE1EBB51}"/>
              </a:ext>
            </a:extLst>
          </p:cNvPr>
          <p:cNvSpPr txBox="1">
            <a:spLocks/>
          </p:cNvSpPr>
          <p:nvPr/>
        </p:nvSpPr>
        <p:spPr>
          <a:xfrm>
            <a:off x="838509" y="3748691"/>
            <a:ext cx="7267196" cy="521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aleway"/>
              <a:buChar char="●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dirty="0" err="1"/>
              <a:t>Mempelajari</a:t>
            </a:r>
            <a:r>
              <a:rPr lang="en-US" dirty="0"/>
              <a:t> </a:t>
            </a:r>
            <a:r>
              <a:rPr lang="en-US" dirty="0" err="1"/>
              <a:t>mengunggah</a:t>
            </a:r>
            <a:r>
              <a:rPr lang="en-US" dirty="0"/>
              <a:t> dan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foto</a:t>
            </a:r>
            <a:endParaRPr lang="en-US" dirty="0"/>
          </a:p>
        </p:txBody>
      </p:sp>
      <p:sp>
        <p:nvSpPr>
          <p:cNvPr id="9" name="Google Shape;1063;p49">
            <a:extLst>
              <a:ext uri="{FF2B5EF4-FFF2-40B4-BE49-F238E27FC236}">
                <a16:creationId xmlns:a16="http://schemas.microsoft.com/office/drawing/2014/main" id="{71FF5C11-FF2A-2BDF-A6A7-60E935276A23}"/>
              </a:ext>
            </a:extLst>
          </p:cNvPr>
          <p:cNvSpPr txBox="1">
            <a:spLocks/>
          </p:cNvSpPr>
          <p:nvPr/>
        </p:nvSpPr>
        <p:spPr>
          <a:xfrm>
            <a:off x="624006" y="117718"/>
            <a:ext cx="5254279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dirty="0"/>
              <a:t>Pola Desain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endParaRPr lang="en-US" dirty="0"/>
          </a:p>
        </p:txBody>
      </p:sp>
      <p:sp>
        <p:nvSpPr>
          <p:cNvPr id="10" name="Google Shape;1064;p49">
            <a:extLst>
              <a:ext uri="{FF2B5EF4-FFF2-40B4-BE49-F238E27FC236}">
                <a16:creationId xmlns:a16="http://schemas.microsoft.com/office/drawing/2014/main" id="{513B71AA-C82B-F545-010F-F0281B9F5123}"/>
              </a:ext>
            </a:extLst>
          </p:cNvPr>
          <p:cNvSpPr txBox="1">
            <a:spLocks/>
          </p:cNvSpPr>
          <p:nvPr/>
        </p:nvSpPr>
        <p:spPr>
          <a:xfrm>
            <a:off x="838509" y="873778"/>
            <a:ext cx="7267196" cy="521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aleway"/>
              <a:buChar char="●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●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○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Char char="■"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dirty="0" err="1"/>
              <a:t>Membangun</a:t>
            </a:r>
            <a:r>
              <a:rPr lang="en-US" dirty="0"/>
              <a:t> web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frontend dan backend</a:t>
            </a:r>
          </a:p>
        </p:txBody>
      </p:sp>
    </p:spTree>
    <p:extLst>
      <p:ext uri="{BB962C8B-B14F-4D97-AF65-F5344CB8AC3E}">
        <p14:creationId xmlns:p14="http://schemas.microsoft.com/office/powerpoint/2010/main" val="70514427"/>
      </p:ext>
    </p:extLst>
  </p:cSld>
  <p:clrMapOvr>
    <a:masterClrMapping/>
  </p:clrMapOvr>
  <p:transition spd="slow">
    <p:cover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1202850" y="1648131"/>
            <a:ext cx="67383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dirty="0"/>
              <a:t>Terima Kasih</a:t>
            </a:r>
            <a:endParaRPr sz="4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6ACE02-41AC-B54A-338F-49B5E8C84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018" y="0"/>
            <a:ext cx="1658256" cy="768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6C00D2-6101-46E3-3141-899A14060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78" y="4511083"/>
            <a:ext cx="1011372" cy="5403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2672593" y="2158353"/>
            <a:ext cx="379881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Perusahaan</a:t>
            </a:r>
            <a:endParaRPr sz="4800" dirty="0"/>
          </a:p>
        </p:txBody>
      </p:sp>
      <p:grpSp>
        <p:nvGrpSpPr>
          <p:cNvPr id="1039" name="Google Shape;1039;p48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1040" name="Google Shape;1040;p48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48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1053" name="Google Shape;1053;p48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55"/>
          <p:cNvSpPr txBox="1">
            <a:spLocks noGrp="1"/>
          </p:cNvSpPr>
          <p:nvPr>
            <p:ph type="title"/>
          </p:nvPr>
        </p:nvSpPr>
        <p:spPr>
          <a:xfrm>
            <a:off x="4078375" y="1169350"/>
            <a:ext cx="4634700" cy="1086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I2C Studio</a:t>
            </a:r>
            <a:endParaRPr sz="6600" dirty="0"/>
          </a:p>
        </p:txBody>
      </p:sp>
      <p:sp>
        <p:nvSpPr>
          <p:cNvPr id="1333" name="Google Shape;1333;p55"/>
          <p:cNvSpPr txBox="1">
            <a:spLocks noGrp="1"/>
          </p:cNvSpPr>
          <p:nvPr>
            <p:ph type="subTitle" idx="1"/>
          </p:nvPr>
        </p:nvSpPr>
        <p:spPr>
          <a:xfrm>
            <a:off x="3655688" y="2163563"/>
            <a:ext cx="4070408" cy="2164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	I2C Studio (Innovative, Intelligent, &amp; Creative Studio)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yang </a:t>
            </a:r>
            <a:r>
              <a:rPr lang="en-US" dirty="0" err="1"/>
              <a:t>bergerak</a:t>
            </a:r>
            <a:r>
              <a:rPr lang="en-US" dirty="0"/>
              <a:t> di </a:t>
            </a:r>
            <a:r>
              <a:rPr lang="en-US" dirty="0" err="1"/>
              <a:t>bidang</a:t>
            </a:r>
            <a:r>
              <a:rPr lang="en-US" dirty="0"/>
              <a:t> IT. Perusahaan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berfokus</a:t>
            </a:r>
            <a:r>
              <a:rPr lang="en-US" dirty="0"/>
              <a:t> pada </a:t>
            </a:r>
            <a:r>
              <a:rPr lang="en-US" dirty="0" err="1"/>
              <a:t>pembuatan</a:t>
            </a:r>
            <a:r>
              <a:rPr lang="en-US" dirty="0"/>
              <a:t> dan </a:t>
            </a:r>
            <a:r>
              <a:rPr lang="en-US" dirty="0" err="1"/>
              <a:t>pengembangan</a:t>
            </a:r>
            <a:r>
              <a:rPr lang="en-US" dirty="0"/>
              <a:t> software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customer. </a:t>
            </a:r>
            <a:r>
              <a:rPr lang="en-US" dirty="0" err="1"/>
              <a:t>Berlokasi</a:t>
            </a:r>
            <a:r>
              <a:rPr lang="en-US" dirty="0"/>
              <a:t> di Universitas Kristen Maranatha </a:t>
            </a:r>
            <a:r>
              <a:rPr lang="en-US" dirty="0" err="1"/>
              <a:t>lantai</a:t>
            </a:r>
            <a:r>
              <a:rPr lang="en-US" dirty="0"/>
              <a:t> 8 Gedung GWM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0D0EB3-2419-EC71-F970-6E3DD301C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59" y="925687"/>
            <a:ext cx="3109229" cy="3292125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5DE2-536E-4A2B-2E3D-1A903F5A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14611"/>
            <a:ext cx="8520600" cy="572700"/>
          </a:xfrm>
        </p:spPr>
        <p:txBody>
          <a:bodyPr/>
          <a:lstStyle/>
          <a:p>
            <a:r>
              <a:rPr lang="en" sz="2800" dirty="0"/>
              <a:t>Struktur Organisasi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BFAD8A-0528-437C-F852-605F05EC1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527" y="687311"/>
            <a:ext cx="3732946" cy="434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586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56"/>
          <p:cNvSpPr txBox="1">
            <a:spLocks noGrp="1"/>
          </p:cNvSpPr>
          <p:nvPr>
            <p:ph type="subTitle" idx="1"/>
          </p:nvPr>
        </p:nvSpPr>
        <p:spPr>
          <a:xfrm>
            <a:off x="1128321" y="1488826"/>
            <a:ext cx="883438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PHP</a:t>
            </a:r>
            <a:endParaRPr dirty="0"/>
          </a:p>
        </p:txBody>
      </p:sp>
      <p:sp>
        <p:nvSpPr>
          <p:cNvPr id="1561" name="Google Shape;1561;p56"/>
          <p:cNvSpPr txBox="1">
            <a:spLocks noGrp="1"/>
          </p:cNvSpPr>
          <p:nvPr>
            <p:ph type="subTitle" idx="6"/>
          </p:nvPr>
        </p:nvSpPr>
        <p:spPr>
          <a:xfrm>
            <a:off x="3177291" y="1472694"/>
            <a:ext cx="1394002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Laravel</a:t>
            </a:r>
            <a:endParaRPr dirty="0"/>
          </a:p>
        </p:txBody>
      </p:sp>
      <p:sp>
        <p:nvSpPr>
          <p:cNvPr id="1563" name="Google Shape;1563;p56"/>
          <p:cNvSpPr txBox="1">
            <a:spLocks noGrp="1"/>
          </p:cNvSpPr>
          <p:nvPr>
            <p:ph type="subTitle" idx="8"/>
          </p:nvPr>
        </p:nvSpPr>
        <p:spPr>
          <a:xfrm>
            <a:off x="4981661" y="1488826"/>
            <a:ext cx="1870147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PostgreSQL</a:t>
            </a:r>
            <a:endParaRPr dirty="0"/>
          </a:p>
        </p:txBody>
      </p:sp>
      <p:sp>
        <p:nvSpPr>
          <p:cNvPr id="1565" name="Google Shape;1565;p56"/>
          <p:cNvSpPr txBox="1">
            <a:spLocks noGrp="1"/>
          </p:cNvSpPr>
          <p:nvPr>
            <p:ph type="subTitle" idx="13"/>
          </p:nvPr>
        </p:nvSpPr>
        <p:spPr>
          <a:xfrm>
            <a:off x="245869" y="2642913"/>
            <a:ext cx="2648342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Visual Studio Code</a:t>
            </a:r>
            <a:endParaRPr dirty="0"/>
          </a:p>
        </p:txBody>
      </p:sp>
      <p:sp>
        <p:nvSpPr>
          <p:cNvPr id="1566" name="Google Shape;1566;p56"/>
          <p:cNvSpPr txBox="1">
            <a:spLocks noGrp="1"/>
          </p:cNvSpPr>
          <p:nvPr>
            <p:ph type="subTitle" idx="14"/>
          </p:nvPr>
        </p:nvSpPr>
        <p:spPr>
          <a:xfrm>
            <a:off x="2913226" y="2642913"/>
            <a:ext cx="2230094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 Github Desktop</a:t>
            </a:r>
            <a:endParaRPr dirty="0"/>
          </a:p>
        </p:txBody>
      </p:sp>
      <p:sp>
        <p:nvSpPr>
          <p:cNvPr id="1567" name="Google Shape;1567;p56"/>
          <p:cNvSpPr txBox="1">
            <a:spLocks noGrp="1"/>
          </p:cNvSpPr>
          <p:nvPr>
            <p:ph type="subTitle" idx="15"/>
          </p:nvPr>
        </p:nvSpPr>
        <p:spPr>
          <a:xfrm>
            <a:off x="5268450" y="2651002"/>
            <a:ext cx="1583357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7.Bootstrap</a:t>
            </a:r>
          </a:p>
        </p:txBody>
      </p:sp>
      <p:sp>
        <p:nvSpPr>
          <p:cNvPr id="1568" name="Google Shape;1568;p56"/>
          <p:cNvSpPr txBox="1">
            <a:spLocks noGrp="1"/>
          </p:cNvSpPr>
          <p:nvPr>
            <p:ph type="title"/>
          </p:nvPr>
        </p:nvSpPr>
        <p:spPr>
          <a:xfrm>
            <a:off x="700461" y="4271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dan Komponen</a:t>
            </a:r>
            <a:endParaRPr dirty="0"/>
          </a:p>
        </p:txBody>
      </p:sp>
      <p:sp>
        <p:nvSpPr>
          <p:cNvPr id="1600" name="Google Shape;1600;p56"/>
          <p:cNvSpPr/>
          <p:nvPr/>
        </p:nvSpPr>
        <p:spPr>
          <a:xfrm>
            <a:off x="8015418" y="770702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56"/>
          <p:cNvSpPr/>
          <p:nvPr/>
        </p:nvSpPr>
        <p:spPr>
          <a:xfrm>
            <a:off x="1843868" y="846152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56"/>
          <p:cNvSpPr/>
          <p:nvPr/>
        </p:nvSpPr>
        <p:spPr>
          <a:xfrm>
            <a:off x="4524193" y="3084927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56"/>
          <p:cNvSpPr/>
          <p:nvPr/>
        </p:nvSpPr>
        <p:spPr>
          <a:xfrm>
            <a:off x="2602968" y="2455452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56"/>
          <p:cNvSpPr/>
          <p:nvPr/>
        </p:nvSpPr>
        <p:spPr>
          <a:xfrm>
            <a:off x="2654768" y="1353902"/>
            <a:ext cx="42300" cy="4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56"/>
          <p:cNvSpPr/>
          <p:nvPr/>
        </p:nvSpPr>
        <p:spPr>
          <a:xfrm flipH="1">
            <a:off x="7298718" y="3110877"/>
            <a:ext cx="42300" cy="4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56"/>
          <p:cNvSpPr/>
          <p:nvPr/>
        </p:nvSpPr>
        <p:spPr>
          <a:xfrm flipH="1">
            <a:off x="7194018" y="2987477"/>
            <a:ext cx="42300" cy="4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2D5C08-94B1-308C-F18F-B4E5403BAB64}"/>
              </a:ext>
            </a:extLst>
          </p:cNvPr>
          <p:cNvSpPr txBox="1"/>
          <p:nvPr/>
        </p:nvSpPr>
        <p:spPr>
          <a:xfrm>
            <a:off x="6912247" y="2683177"/>
            <a:ext cx="172210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sym typeface="Fredoka One"/>
              </a:rPr>
              <a:t>8. JavaScript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BA6EB-BC40-F13C-B3F0-CD0DDCCF07CC}"/>
              </a:ext>
            </a:extLst>
          </p:cNvPr>
          <p:cNvSpPr txBox="1"/>
          <p:nvPr/>
        </p:nvSpPr>
        <p:spPr>
          <a:xfrm>
            <a:off x="7397841" y="1534577"/>
            <a:ext cx="113912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sym typeface="Fredoka One"/>
              </a:rPr>
              <a:t>4. HTML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1A227C-3215-640F-1934-CDBF2CE7F871}"/>
              </a:ext>
            </a:extLst>
          </p:cNvPr>
          <p:cNvSpPr txBox="1"/>
          <p:nvPr/>
        </p:nvSpPr>
        <p:spPr>
          <a:xfrm>
            <a:off x="989107" y="4103538"/>
            <a:ext cx="125367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cs typeface="Arial"/>
                <a:sym typeface="Fredoka One"/>
              </a:rPr>
              <a:t>9. jQuery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A630C-8F59-DCCD-EE60-37A1AF705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38" y="527644"/>
            <a:ext cx="1071563" cy="10715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1B6334-11DF-64BD-BF8E-BBD576EE2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312" y="856537"/>
            <a:ext cx="1016248" cy="697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2FC009-7CDF-379F-6CDC-A1363FED0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924" y="676216"/>
            <a:ext cx="906002" cy="934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A54DC-CBA9-7D0A-4AA5-05B558214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992" y="656097"/>
            <a:ext cx="934700" cy="93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1223C0-4480-0C32-254A-CD781E554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878" y="1907060"/>
            <a:ext cx="1036156" cy="776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ADA0E1-DD4D-9836-7187-3A0D25B438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0070" y="1860520"/>
            <a:ext cx="856405" cy="856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A0F297-B97D-24E2-15CC-40B1061641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5557" y="1975665"/>
            <a:ext cx="756051" cy="756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FE0A72-F879-E1B8-2258-F7EDF02707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2619" y="1975665"/>
            <a:ext cx="692330" cy="692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593CCC-ECEC-FA2D-BE42-6D2A3DD33E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6145" y="3193230"/>
            <a:ext cx="801923" cy="770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770D09-0E73-0C3A-C9EE-B93450ABC6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97504" y="3206430"/>
            <a:ext cx="845441" cy="8454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AF2503-91EF-492F-32D0-BEB29897CAF5}"/>
              </a:ext>
            </a:extLst>
          </p:cNvPr>
          <p:cNvSpPr txBox="1"/>
          <p:nvPr/>
        </p:nvSpPr>
        <p:spPr>
          <a:xfrm>
            <a:off x="3345786" y="4096937"/>
            <a:ext cx="1337911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lang="en-US" sz="1900" dirty="0">
                <a:solidFill>
                  <a:srgbClr val="305DBF"/>
                </a:solidFill>
                <a:latin typeface="Fredoka One"/>
                <a:sym typeface="Fredoka One"/>
              </a:rPr>
              <a:t>10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cs typeface="Arial"/>
                <a:sym typeface="Fredoka One"/>
              </a:rPr>
              <a:t>. </a:t>
            </a:r>
            <a:r>
              <a:rPr lang="en-US" sz="1900" dirty="0" err="1">
                <a:solidFill>
                  <a:srgbClr val="305DBF"/>
                </a:solidFill>
                <a:latin typeface="Fredoka One"/>
                <a:sym typeface="Fredoka One"/>
              </a:rPr>
              <a:t>CoreUI</a:t>
            </a: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305DBF"/>
              </a:solidFill>
              <a:effectLst/>
              <a:uLnTx/>
              <a:uFillTx/>
              <a:latin typeface="Fredoka One"/>
              <a:cs typeface="Arial"/>
              <a:sym typeface="Fredoka On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ECD6DC-01AA-78CD-92E2-E57FDE1033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34116" y="3211624"/>
            <a:ext cx="984144" cy="9841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13A239-9508-0577-0185-2BA1A395337A}"/>
              </a:ext>
            </a:extLst>
          </p:cNvPr>
          <p:cNvSpPr txBox="1"/>
          <p:nvPr/>
        </p:nvSpPr>
        <p:spPr>
          <a:xfrm>
            <a:off x="5222969" y="4116702"/>
            <a:ext cx="1337911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lang="en-US" sz="1900" dirty="0">
                <a:solidFill>
                  <a:srgbClr val="305DBF"/>
                </a:solidFill>
                <a:latin typeface="Fredoka One"/>
                <a:sym typeface="Fredoka One"/>
              </a:rPr>
              <a:t>11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cs typeface="Arial"/>
                <a:sym typeface="Fredoka One"/>
              </a:rPr>
              <a:t>. Trello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2847A-4F02-7512-7849-6AE53FCBE68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15362" y="3264837"/>
            <a:ext cx="838701" cy="8387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72DD54-DFCF-D714-73BB-E3B2639E7073}"/>
              </a:ext>
            </a:extLst>
          </p:cNvPr>
          <p:cNvSpPr txBox="1"/>
          <p:nvPr/>
        </p:nvSpPr>
        <p:spPr>
          <a:xfrm>
            <a:off x="7162215" y="4096936"/>
            <a:ext cx="1440254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Font typeface="Raleway"/>
              <a:buNone/>
              <a:tabLst/>
              <a:defRPr/>
            </a:pPr>
            <a:r>
              <a:rPr lang="en-US" sz="1900" dirty="0">
                <a:solidFill>
                  <a:srgbClr val="305DBF"/>
                </a:solidFill>
                <a:latin typeface="Fredoka One"/>
                <a:sym typeface="Fredoka One"/>
              </a:rPr>
              <a:t>12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cs typeface="Arial"/>
                <a:sym typeface="Fredoka One"/>
              </a:rPr>
              <a:t>. Node.js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</TotalTime>
  <Words>754</Words>
  <Application>Microsoft Office PowerPoint</Application>
  <PresentationFormat>On-screen Show (16:9)</PresentationFormat>
  <Paragraphs>175</Paragraphs>
  <Slides>53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Times New Roman</vt:lpstr>
      <vt:lpstr>Raleway</vt:lpstr>
      <vt:lpstr>Fredoka One</vt:lpstr>
      <vt:lpstr>Arial</vt:lpstr>
      <vt:lpstr>Calibri</vt:lpstr>
      <vt:lpstr>Retato Slideshow by Slidesgo</vt:lpstr>
      <vt:lpstr>PERANCANGAN DAN IMPLEMENTASI MASTER DATA MODUL PENELITIAN PADA SISTEM INFORMASI LPPM</vt:lpstr>
      <vt:lpstr>PENDAHULUAN</vt:lpstr>
      <vt:lpstr>Latar Belakang</vt:lpstr>
      <vt:lpstr>Rumusan Masalah</vt:lpstr>
      <vt:lpstr>Tujuan Pembahasan</vt:lpstr>
      <vt:lpstr>Perusahaan</vt:lpstr>
      <vt:lpstr>I2C Studio</vt:lpstr>
      <vt:lpstr>Struktur Organisasi</vt:lpstr>
      <vt:lpstr>Software dan Komponen</vt:lpstr>
      <vt:lpstr>Software dan Komponen</vt:lpstr>
      <vt:lpstr>HASIL PEKERJAAN</vt:lpstr>
      <vt:lpstr>Projek Sederhana</vt:lpstr>
      <vt:lpstr>Modul Mahasiswa</vt:lpstr>
      <vt:lpstr>Modul Mahasiswa</vt:lpstr>
      <vt:lpstr>Modul Mata Kuliah</vt:lpstr>
      <vt:lpstr>Modul Mata Kuliah</vt:lpstr>
      <vt:lpstr>Modul Semester</vt:lpstr>
      <vt:lpstr>Modul Semester</vt:lpstr>
      <vt:lpstr>Tes dengan Mini Projek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Migrasi dan Model Modul Penelitian SIPPM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Prasyarat Program Penelitian</vt:lpstr>
      <vt:lpstr>PowerPoint Presentation</vt:lpstr>
      <vt:lpstr>PowerPoint Presentation</vt:lpstr>
      <vt:lpstr>PowerPoint Presentation</vt:lpstr>
      <vt:lpstr>Pengujian Prasyarat Program Penelitian</vt:lpstr>
      <vt:lpstr>PowerPoint Presentation</vt:lpstr>
      <vt:lpstr>PowerPoint Presentation</vt:lpstr>
      <vt:lpstr>SIMPULAN &amp;  SARAN</vt:lpstr>
      <vt:lpstr>Simpulan</vt:lpstr>
      <vt:lpstr>Saran</vt:lpstr>
      <vt:lpstr>Keterkaitan Program Magang MBKM dengan Mata Kuliah yang Dikonversi</vt:lpstr>
      <vt:lpstr>Progressive Web App</vt:lpstr>
      <vt:lpstr>Teknik Komunikasi Bahasa Inggris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Retato Slideshow</dc:title>
  <dc:creator>Lenovo</dc:creator>
  <cp:lastModifiedBy>2072009 Juan Sterling Martua</cp:lastModifiedBy>
  <cp:revision>42</cp:revision>
  <dcterms:modified xsi:type="dcterms:W3CDTF">2023-06-03T11:37:27Z</dcterms:modified>
</cp:coreProperties>
</file>